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2" r:id="rId4"/>
    <p:sldId id="263" r:id="rId5"/>
    <p:sldId id="264" r:id="rId6"/>
    <p:sldId id="270" r:id="rId7"/>
    <p:sldId id="269" r:id="rId8"/>
    <p:sldId id="268" r:id="rId9"/>
    <p:sldId id="267" r:id="rId10"/>
    <p:sldId id="266" r:id="rId11"/>
    <p:sldId id="265" r:id="rId12"/>
    <p:sldId id="261" r:id="rId13"/>
    <p:sldId id="258" r:id="rId14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986"/>
    <a:srgbClr val="5069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46"/>
    <p:restoredTop sz="94753"/>
  </p:normalViewPr>
  <p:slideViewPr>
    <p:cSldViewPr snapToGrid="0" snapToObjects="1">
      <p:cViewPr varScale="1">
        <p:scale>
          <a:sx n="118" d="100"/>
          <a:sy n="118" d="100"/>
        </p:scale>
        <p:origin x="56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9D149-448B-1F46-A9D0-ED57D1534FD9}" type="datetimeFigureOut">
              <a:rPr lang="es-ES_tradnl" smtClean="0"/>
              <a:t>16/01/2025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9E028-603C-6547-B7D8-D91062F0B55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11602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9E028-603C-6547-B7D8-D91062F0B55A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52663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9E028-603C-6547-B7D8-D91062F0B55A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0860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ES" dirty="0"/>
              <a:t>1. Rellenó los valores faltantes con la media y los contínuos con el método FillForward.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9E028-603C-6547-B7D8-D91062F0B55A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12028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9E028-603C-6547-B7D8-D91062F0B55A}" type="slidenum">
              <a:rPr lang="es-ES_tradnl" smtClean="0"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04976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9E028-603C-6547-B7D8-D91062F0B55A}" type="slidenum">
              <a:rPr lang="es-ES_tradnl" smtClean="0"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2941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3E9D-DD6E-A944-B253-EF9A71BE8F26}" type="datetimeFigureOut">
              <a:rPr lang="es-ES_tradnl" smtClean="0"/>
              <a:t>16/01/2025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14039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3E9D-DD6E-A944-B253-EF9A71BE8F26}" type="datetimeFigureOut">
              <a:rPr lang="es-ES_tradnl" smtClean="0"/>
              <a:t>16/01/2025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99584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3E9D-DD6E-A944-B253-EF9A71BE8F26}" type="datetimeFigureOut">
              <a:rPr lang="es-ES_tradnl" smtClean="0"/>
              <a:t>16/01/2025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4498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3E9D-DD6E-A944-B253-EF9A71BE8F26}" type="datetimeFigureOut">
              <a:rPr lang="es-ES_tradnl" smtClean="0"/>
              <a:t>16/01/2025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44316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3E9D-DD6E-A944-B253-EF9A71BE8F26}" type="datetimeFigureOut">
              <a:rPr lang="es-ES_tradnl" smtClean="0"/>
              <a:t>16/01/2025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64254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3E9D-DD6E-A944-B253-EF9A71BE8F26}" type="datetimeFigureOut">
              <a:rPr lang="es-ES_tradnl" smtClean="0"/>
              <a:t>16/01/2025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06102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3E9D-DD6E-A944-B253-EF9A71BE8F26}" type="datetimeFigureOut">
              <a:rPr lang="es-ES_tradnl" smtClean="0"/>
              <a:t>16/01/2025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61230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3E9D-DD6E-A944-B253-EF9A71BE8F26}" type="datetimeFigureOut">
              <a:rPr lang="es-ES_tradnl" smtClean="0"/>
              <a:t>16/01/2025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42342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3E9D-DD6E-A944-B253-EF9A71BE8F26}" type="datetimeFigureOut">
              <a:rPr lang="es-ES_tradnl" smtClean="0"/>
              <a:t>16/01/2025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23796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3E9D-DD6E-A944-B253-EF9A71BE8F26}" type="datetimeFigureOut">
              <a:rPr lang="es-ES_tradnl" smtClean="0"/>
              <a:t>16/01/2025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18404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3E9D-DD6E-A944-B253-EF9A71BE8F26}" type="datetimeFigureOut">
              <a:rPr lang="es-ES_tradnl" smtClean="0"/>
              <a:t>16/01/2025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78539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83E9D-DD6E-A944-B253-EF9A71BE8F26}" type="datetimeFigureOut">
              <a:rPr lang="es-ES_tradnl" smtClean="0"/>
              <a:t>16/01/2025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3611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.jpeg"/><Relationship Id="rId7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40.png"/><Relationship Id="rId5" Type="http://schemas.openxmlformats.org/officeDocument/2006/relationships/image" Target="../media/image5.png"/><Relationship Id="rId10" Type="http://schemas.openxmlformats.org/officeDocument/2006/relationships/image" Target="../media/image130.png"/><Relationship Id="rId4" Type="http://schemas.openxmlformats.org/officeDocument/2006/relationships/image" Target="../media/image4.jpe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80EC8E3-C22E-86C4-E763-2F6C66821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42998F5-1B47-E65B-9BC2-75CEFABF1742}"/>
              </a:ext>
            </a:extLst>
          </p:cNvPr>
          <p:cNvSpPr txBox="1"/>
          <p:nvPr/>
        </p:nvSpPr>
        <p:spPr>
          <a:xfrm>
            <a:off x="8945740" y="4894721"/>
            <a:ext cx="1888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>
                <a:solidFill>
                  <a:schemeClr val="bg1"/>
                </a:solidFill>
              </a:rPr>
              <a:t>HAL9000</a:t>
            </a:r>
          </a:p>
        </p:txBody>
      </p:sp>
      <p:pic>
        <p:nvPicPr>
          <p:cNvPr id="19" name="Imagen 18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9FA86F79-A3F6-3C75-7EF8-A59CEC6876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41" b="89751" l="6890" r="96008">
                        <a14:foregroundMark x1="6890" y1="41828" x2="6890" y2="41828"/>
                        <a14:foregroundMark x1="9788" y1="55956" x2="9788" y2="55956"/>
                        <a14:foregroundMark x1="23760" y1="25485" x2="23760" y2="25485"/>
                        <a14:foregroundMark x1="26787" y1="37950" x2="26787" y2="37950"/>
                        <a14:foregroundMark x1="23117" y1="18006" x2="23117" y2="18006"/>
                        <a14:foregroundMark x1="26851" y1="22161" x2="26851" y2="22161"/>
                        <a14:foregroundMark x1="28590" y1="30471" x2="28590" y2="30471"/>
                        <a14:foregroundMark x1="30715" y1="30194" x2="30715" y2="30194"/>
                        <a14:foregroundMark x1="29363" y1="28255" x2="29363" y2="28255"/>
                        <a14:foregroundMark x1="32968" y1="34626" x2="32968" y2="34626"/>
                        <a14:foregroundMark x1="32840" y1="19391" x2="32840" y2="19391"/>
                        <a14:foregroundMark x1="35158" y1="34072" x2="35158" y2="34072"/>
                        <a14:foregroundMark x1="36961" y1="29086" x2="36961" y2="29086"/>
                        <a14:foregroundMark x1="38120" y1="32133" x2="38120" y2="32133"/>
                        <a14:foregroundMark x1="40052" y1="42659" x2="40052" y2="42659"/>
                        <a14:foregroundMark x1="41854" y1="42382" x2="41854" y2="42382"/>
                        <a14:foregroundMark x1="43207" y1="26593" x2="43207" y2="26593"/>
                        <a14:foregroundMark x1="44559" y1="32133" x2="44559" y2="32133"/>
                        <a14:foregroundMark x1="45654" y1="26039" x2="45654" y2="26039"/>
                        <a14:foregroundMark x1="44237" y1="41551" x2="44237" y2="41551"/>
                        <a14:foregroundMark x1="47650" y1="38504" x2="47650" y2="38504"/>
                        <a14:foregroundMark x1="47521" y1="19391" x2="47521" y2="19391"/>
                        <a14:foregroundMark x1="49775" y1="39889" x2="49775" y2="39889"/>
                        <a14:foregroundMark x1="50225" y1="26039" x2="50225" y2="26039"/>
                        <a14:foregroundMark x1="50547" y1="42659" x2="50547" y2="42659"/>
                        <a14:foregroundMark x1="49581" y1="21053" x2="49581" y2="21053"/>
                        <a14:foregroundMark x1="53509" y1="34903" x2="53509" y2="34903"/>
                        <a14:foregroundMark x1="55248" y1="36288" x2="55248" y2="36288"/>
                        <a14:foregroundMark x1="56343" y1="26039" x2="56343" y2="26039"/>
                        <a14:foregroundMark x1="59562" y1="37673" x2="59562" y2="37673"/>
                        <a14:foregroundMark x1="63683" y1="19668" x2="63683" y2="19668"/>
                        <a14:foregroundMark x1="63361" y1="25208" x2="63361" y2="25208"/>
                        <a14:foregroundMark x1="67997" y1="34626" x2="67997" y2="34626"/>
                        <a14:foregroundMark x1="64456" y1="42659" x2="64456" y2="42659"/>
                        <a14:foregroundMark x1="68126" y1="42936" x2="68126" y2="42936"/>
                        <a14:foregroundMark x1="71088" y1="41551" x2="71088" y2="41551"/>
                        <a14:foregroundMark x1="70573" y1="42382" x2="70573" y2="42382"/>
                        <a14:foregroundMark x1="72634" y1="38227" x2="72634" y2="38227"/>
                        <a14:foregroundMark x1="72762" y1="27701" x2="72762" y2="27701"/>
                        <a14:foregroundMark x1="76111" y1="38504" x2="76111" y2="38504"/>
                        <a14:foregroundMark x1="78042" y1="28255" x2="78042" y2="28255"/>
                        <a14:foregroundMark x1="78364" y1="41551" x2="78364" y2="41551"/>
                        <a14:foregroundMark x1="79266" y1="38781" x2="79266" y2="38781"/>
                        <a14:foregroundMark x1="79717" y1="27424" x2="79717" y2="27424"/>
                        <a14:foregroundMark x1="83580" y1="41274" x2="83580" y2="41274"/>
                        <a14:foregroundMark x1="85126" y1="43213" x2="85126" y2="43213"/>
                        <a14:foregroundMark x1="82872" y1="43213" x2="82872" y2="43213"/>
                        <a14:foregroundMark x1="87444" y1="30471" x2="87444" y2="30471"/>
                        <a14:foregroundMark x1="87830" y1="22715" x2="87830" y2="22715"/>
                        <a14:foregroundMark x1="23760" y1="72576" x2="23760" y2="72576"/>
                        <a14:foregroundMark x1="26336" y1="58726" x2="26336" y2="58726"/>
                        <a14:foregroundMark x1="23181" y1="58726" x2="23181" y2="58726"/>
                        <a14:foregroundMark x1="28590" y1="73407" x2="28590" y2="73407"/>
                        <a14:foregroundMark x1="32840" y1="77562" x2="32840" y2="77562"/>
                        <a14:foregroundMark x1="32711" y1="60665" x2="32711" y2="60665"/>
                        <a14:foregroundMark x1="35093" y1="74238" x2="35093" y2="74238"/>
                        <a14:foregroundMark x1="36703" y1="74515" x2="36703" y2="74515"/>
                        <a14:foregroundMark x1="36768" y1="69806" x2="36768" y2="69806"/>
                        <a14:foregroundMark x1="40052" y1="71191" x2="40052" y2="71191"/>
                        <a14:foregroundMark x1="41790" y1="79224" x2="41790" y2="79224"/>
                        <a14:foregroundMark x1="45460" y1="74792" x2="45460" y2="74792"/>
                        <a14:foregroundMark x1="47392" y1="77562" x2="47392" y2="77562"/>
                        <a14:foregroundMark x1="47585" y1="60111" x2="47585" y2="60111"/>
                        <a14:foregroundMark x1="51191" y1="73130" x2="51191" y2="73130"/>
                        <a14:foregroundMark x1="53059" y1="77839" x2="53059" y2="77839"/>
                        <a14:foregroundMark x1="54668" y1="75069" x2="54668" y2="75069"/>
                        <a14:foregroundMark x1="56471" y1="77562" x2="56471" y2="77562"/>
                        <a14:foregroundMark x1="62202" y1="77562" x2="62202" y2="77562"/>
                        <a14:foregroundMark x1="66259" y1="79224" x2="66259" y2="79224"/>
                        <a14:foregroundMark x1="74115" y1="75069" x2="74115" y2="75069"/>
                        <a14:foregroundMark x1="77141" y1="80886" x2="77141" y2="80886"/>
                        <a14:foregroundMark x1="79202" y1="77008" x2="79202" y2="77008"/>
                        <a14:foregroundMark x1="79202" y1="60388" x2="79202" y2="60388"/>
                        <a14:foregroundMark x1="78880" y1="82548" x2="78880" y2="82548"/>
                        <a14:foregroundMark x1="80940" y1="79501" x2="80940" y2="79501"/>
                        <a14:foregroundMark x1="85834" y1="77008" x2="85834" y2="77008"/>
                        <a14:foregroundMark x1="87830" y1="78947" x2="87830" y2="78947"/>
                        <a14:foregroundMark x1="93883" y1="78670" x2="93883" y2="78670"/>
                        <a14:foregroundMark x1="91693" y1="74792" x2="91693" y2="74792"/>
                        <a14:foregroundMark x1="92080" y1="62881" x2="92080" y2="62881"/>
                        <a14:foregroundMark x1="93046" y1="67036" x2="93046" y2="67036"/>
                        <a14:foregroundMark x1="95364" y1="83380" x2="95364" y2="83380"/>
                        <a14:foregroundMark x1="84031" y1="68698" x2="84031" y2="68698"/>
                        <a14:foregroundMark x1="83065" y1="69252" x2="83065" y2="69252"/>
                        <a14:foregroundMark x1="64392" y1="68698" x2="64392" y2="68698"/>
                        <a14:foregroundMark x1="53059" y1="68698" x2="53059" y2="68698"/>
                        <a14:foregroundMark x1="49066" y1="70637" x2="49066" y2="70637"/>
                        <a14:foregroundMark x1="50676" y1="67036" x2="50676" y2="67036"/>
                        <a14:foregroundMark x1="45782" y1="67867" x2="45782" y2="67867"/>
                        <a14:foregroundMark x1="43078" y1="67590" x2="43078" y2="67590"/>
                        <a14:foregroundMark x1="28654" y1="41828" x2="28654" y2="41828"/>
                        <a14:foregroundMark x1="47006" y1="42936" x2="47006" y2="42936"/>
                        <a14:foregroundMark x1="56471" y1="42659" x2="56471" y2="42659"/>
                        <a14:foregroundMark x1="30264" y1="42936" x2="30264" y2="42936"/>
                        <a14:foregroundMark x1="38120" y1="77008" x2="38120" y2="77008"/>
                        <a14:foregroundMark x1="39279" y1="72299" x2="39279" y2="72299"/>
                        <a14:foregroundMark x1="68126" y1="69806" x2="68126" y2="69806"/>
                        <a14:foregroundMark x1="67289" y1="72299" x2="67289" y2="72299"/>
                        <a14:foregroundMark x1="74630" y1="34626" x2="74630" y2="34626"/>
                        <a14:foregroundMark x1="96008" y1="71191" x2="96008" y2="71191"/>
                        <a14:foregroundMark x1="39923" y1="30471" x2="39923" y2="30471"/>
                        <a14:foregroundMark x1="58467" y1="80886" x2="58467" y2="80886"/>
                        <a14:foregroundMark x1="61687" y1="39889" x2="61687" y2="39889"/>
                        <a14:foregroundMark x1="87830" y1="42659" x2="87830" y2="42659"/>
                        <a14:foregroundMark x1="87315" y1="25485" x2="87315" y2="25485"/>
                        <a14:foregroundMark x1="88345" y1="26593" x2="88345" y2="26593"/>
                        <a14:foregroundMark x1="8822" y1="66759" x2="8822" y2="66759"/>
                        <a14:backgroundMark x1="29749" y1="36011" x2="29749" y2="36011"/>
                        <a14:backgroundMark x1="39214" y1="28809" x2="39214" y2="28809"/>
                        <a14:backgroundMark x1="52608" y1="38781" x2="52608" y2="38781"/>
                        <a14:backgroundMark x1="66967" y1="29917" x2="66967" y2="29917"/>
                        <a14:backgroundMark x1="73857" y1="37950" x2="73857" y2="37950"/>
                        <a14:backgroundMark x1="73020" y1="70637" x2="73020" y2="70637"/>
                        <a14:backgroundMark x1="84997" y1="79224" x2="84997" y2="79224"/>
                        <a14:backgroundMark x1="94977" y1="70083" x2="94977" y2="70083"/>
                        <a14:backgroundMark x1="57437" y1="75623" x2="57437" y2="75623"/>
                        <a14:backgroundMark x1="67160" y1="69806" x2="67160" y2="69806"/>
                        <a14:backgroundMark x1="53960" y1="79224" x2="53960" y2="79224"/>
                        <a14:backgroundMark x1="39343" y1="70083" x2="39343" y2="70083"/>
                        <a14:backgroundMark x1="50483" y1="74792" x2="50483" y2="74792"/>
                        <a14:backgroundMark x1="78107" y1="35180" x2="78107" y2="35180"/>
                        <a14:backgroundMark x1="80554" y1="38227" x2="80554" y2="382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8679" y="4854810"/>
            <a:ext cx="3123875" cy="72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698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5">
            <a:extLst>
              <a:ext uri="{FF2B5EF4-FFF2-40B4-BE49-F238E27FC236}">
                <a16:creationId xmlns:a16="http://schemas.microsoft.com/office/drawing/2014/main" id="{90949A80-2FE7-B5DE-8A1F-06591B18B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852791"/>
          </a:xfrm>
          <a:prstGeom prst="rect">
            <a:avLst/>
          </a:prstGeom>
        </p:spPr>
      </p:pic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78F5894F-B28B-0CB2-250C-F542AEF01E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923"/>
            <a:ext cx="3352800" cy="836868"/>
          </a:xfr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62E7CA67-BEEE-6447-235A-76A0B7E4C4A5}"/>
              </a:ext>
            </a:extLst>
          </p:cNvPr>
          <p:cNvGrpSpPr/>
          <p:nvPr/>
        </p:nvGrpSpPr>
        <p:grpSpPr>
          <a:xfrm>
            <a:off x="3917016" y="147510"/>
            <a:ext cx="4228124" cy="557770"/>
            <a:chOff x="2691317" y="147510"/>
            <a:chExt cx="4228124" cy="557770"/>
          </a:xfrm>
        </p:grpSpPr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3DD028B9-BECF-3EB6-DC69-E7F7DF8FB6F1}"/>
                </a:ext>
              </a:extLst>
            </p:cNvPr>
            <p:cNvSpPr txBox="1"/>
            <p:nvPr/>
          </p:nvSpPr>
          <p:spPr>
            <a:xfrm>
              <a:off x="5603055" y="203524"/>
              <a:ext cx="13163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b="1" dirty="0">
                  <a:solidFill>
                    <a:schemeClr val="bg1"/>
                  </a:solidFill>
                </a:rPr>
                <a:t>HAL9000</a:t>
              </a:r>
            </a:p>
          </p:txBody>
        </p:sp>
        <p:pic>
          <p:nvPicPr>
            <p:cNvPr id="8" name="Imagen 7" descr="Imagen que contiene Interfaz de usuario gráfica&#10;&#10;Descripción generada automáticamente">
              <a:extLst>
                <a:ext uri="{FF2B5EF4-FFF2-40B4-BE49-F238E27FC236}">
                  <a16:creationId xmlns:a16="http://schemas.microsoft.com/office/drawing/2014/main" id="{9F621A61-1C22-8DEF-B593-22F85D9E5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141" b="89751" l="6890" r="96008">
                          <a14:foregroundMark x1="6890" y1="41828" x2="6890" y2="41828"/>
                          <a14:foregroundMark x1="9788" y1="55956" x2="9788" y2="55956"/>
                          <a14:foregroundMark x1="23760" y1="25485" x2="23760" y2="25485"/>
                          <a14:foregroundMark x1="26787" y1="37950" x2="26787" y2="37950"/>
                          <a14:foregroundMark x1="23117" y1="18006" x2="23117" y2="18006"/>
                          <a14:foregroundMark x1="26851" y1="22161" x2="26851" y2="22161"/>
                          <a14:foregroundMark x1="28590" y1="30471" x2="28590" y2="30471"/>
                          <a14:foregroundMark x1="30715" y1="30194" x2="30715" y2="30194"/>
                          <a14:foregroundMark x1="29363" y1="28255" x2="29363" y2="28255"/>
                          <a14:foregroundMark x1="32968" y1="34626" x2="32968" y2="34626"/>
                          <a14:foregroundMark x1="32840" y1="19391" x2="32840" y2="19391"/>
                          <a14:foregroundMark x1="35158" y1="34072" x2="35158" y2="34072"/>
                          <a14:foregroundMark x1="36961" y1="29086" x2="36961" y2="29086"/>
                          <a14:foregroundMark x1="38120" y1="32133" x2="38120" y2="32133"/>
                          <a14:foregroundMark x1="40052" y1="42659" x2="40052" y2="42659"/>
                          <a14:foregroundMark x1="41854" y1="42382" x2="41854" y2="42382"/>
                          <a14:foregroundMark x1="43207" y1="26593" x2="43207" y2="26593"/>
                          <a14:foregroundMark x1="44559" y1="32133" x2="44559" y2="32133"/>
                          <a14:foregroundMark x1="45654" y1="26039" x2="45654" y2="26039"/>
                          <a14:foregroundMark x1="44237" y1="41551" x2="44237" y2="41551"/>
                          <a14:foregroundMark x1="47650" y1="38504" x2="47650" y2="38504"/>
                          <a14:foregroundMark x1="47521" y1="19391" x2="47521" y2="19391"/>
                          <a14:foregroundMark x1="49775" y1="39889" x2="49775" y2="39889"/>
                          <a14:foregroundMark x1="50225" y1="26039" x2="50225" y2="26039"/>
                          <a14:foregroundMark x1="50547" y1="42659" x2="50547" y2="42659"/>
                          <a14:foregroundMark x1="49581" y1="21053" x2="49581" y2="21053"/>
                          <a14:foregroundMark x1="53509" y1="34903" x2="53509" y2="34903"/>
                          <a14:foregroundMark x1="55248" y1="36288" x2="55248" y2="36288"/>
                          <a14:foregroundMark x1="56343" y1="26039" x2="56343" y2="26039"/>
                          <a14:foregroundMark x1="59562" y1="37673" x2="59562" y2="37673"/>
                          <a14:foregroundMark x1="63683" y1="19668" x2="63683" y2="19668"/>
                          <a14:foregroundMark x1="63361" y1="25208" x2="63361" y2="25208"/>
                          <a14:foregroundMark x1="67997" y1="34626" x2="67997" y2="34626"/>
                          <a14:foregroundMark x1="64456" y1="42659" x2="64456" y2="42659"/>
                          <a14:foregroundMark x1="68126" y1="42936" x2="68126" y2="42936"/>
                          <a14:foregroundMark x1="71088" y1="41551" x2="71088" y2="41551"/>
                          <a14:foregroundMark x1="70573" y1="42382" x2="70573" y2="42382"/>
                          <a14:foregroundMark x1="72634" y1="38227" x2="72634" y2="38227"/>
                          <a14:foregroundMark x1="72762" y1="27701" x2="72762" y2="27701"/>
                          <a14:foregroundMark x1="76111" y1="38504" x2="76111" y2="38504"/>
                          <a14:foregroundMark x1="78042" y1="28255" x2="78042" y2="28255"/>
                          <a14:foregroundMark x1="78364" y1="41551" x2="78364" y2="41551"/>
                          <a14:foregroundMark x1="79266" y1="38781" x2="79266" y2="38781"/>
                          <a14:foregroundMark x1="79717" y1="27424" x2="79717" y2="27424"/>
                          <a14:foregroundMark x1="83580" y1="41274" x2="83580" y2="41274"/>
                          <a14:foregroundMark x1="85126" y1="43213" x2="85126" y2="43213"/>
                          <a14:foregroundMark x1="82872" y1="43213" x2="82872" y2="43213"/>
                          <a14:foregroundMark x1="87444" y1="30471" x2="87444" y2="30471"/>
                          <a14:foregroundMark x1="87830" y1="22715" x2="87830" y2="22715"/>
                          <a14:foregroundMark x1="23760" y1="72576" x2="23760" y2="72576"/>
                          <a14:foregroundMark x1="26336" y1="58726" x2="26336" y2="58726"/>
                          <a14:foregroundMark x1="23181" y1="58726" x2="23181" y2="58726"/>
                          <a14:foregroundMark x1="28590" y1="73407" x2="28590" y2="73407"/>
                          <a14:foregroundMark x1="32840" y1="77562" x2="32840" y2="77562"/>
                          <a14:foregroundMark x1="32711" y1="60665" x2="32711" y2="60665"/>
                          <a14:foregroundMark x1="35093" y1="74238" x2="35093" y2="74238"/>
                          <a14:foregroundMark x1="36703" y1="74515" x2="36703" y2="74515"/>
                          <a14:foregroundMark x1="36768" y1="69806" x2="36768" y2="69806"/>
                          <a14:foregroundMark x1="40052" y1="71191" x2="40052" y2="71191"/>
                          <a14:foregroundMark x1="41790" y1="79224" x2="41790" y2="79224"/>
                          <a14:foregroundMark x1="45460" y1="74792" x2="45460" y2="74792"/>
                          <a14:foregroundMark x1="47392" y1="77562" x2="47392" y2="77562"/>
                          <a14:foregroundMark x1="47585" y1="60111" x2="47585" y2="60111"/>
                          <a14:foregroundMark x1="51191" y1="73130" x2="51191" y2="73130"/>
                          <a14:foregroundMark x1="53059" y1="77839" x2="53059" y2="77839"/>
                          <a14:foregroundMark x1="54668" y1="75069" x2="54668" y2="75069"/>
                          <a14:foregroundMark x1="56471" y1="77562" x2="56471" y2="77562"/>
                          <a14:foregroundMark x1="62202" y1="77562" x2="62202" y2="77562"/>
                          <a14:foregroundMark x1="66259" y1="79224" x2="66259" y2="79224"/>
                          <a14:foregroundMark x1="74115" y1="75069" x2="74115" y2="75069"/>
                          <a14:foregroundMark x1="77141" y1="80886" x2="77141" y2="80886"/>
                          <a14:foregroundMark x1="79202" y1="77008" x2="79202" y2="77008"/>
                          <a14:foregroundMark x1="79202" y1="60388" x2="79202" y2="60388"/>
                          <a14:foregroundMark x1="78880" y1="82548" x2="78880" y2="82548"/>
                          <a14:foregroundMark x1="80940" y1="79501" x2="80940" y2="79501"/>
                          <a14:foregroundMark x1="85834" y1="77008" x2="85834" y2="77008"/>
                          <a14:foregroundMark x1="87830" y1="78947" x2="87830" y2="78947"/>
                          <a14:foregroundMark x1="93883" y1="78670" x2="93883" y2="78670"/>
                          <a14:foregroundMark x1="91693" y1="74792" x2="91693" y2="74792"/>
                          <a14:foregroundMark x1="92080" y1="62881" x2="92080" y2="62881"/>
                          <a14:foregroundMark x1="93046" y1="67036" x2="93046" y2="67036"/>
                          <a14:foregroundMark x1="95364" y1="83380" x2="95364" y2="83380"/>
                          <a14:foregroundMark x1="84031" y1="68698" x2="84031" y2="68698"/>
                          <a14:foregroundMark x1="83065" y1="69252" x2="83065" y2="69252"/>
                          <a14:foregroundMark x1="64392" y1="68698" x2="64392" y2="68698"/>
                          <a14:foregroundMark x1="53059" y1="68698" x2="53059" y2="68698"/>
                          <a14:foregroundMark x1="49066" y1="70637" x2="49066" y2="70637"/>
                          <a14:foregroundMark x1="50676" y1="67036" x2="50676" y2="67036"/>
                          <a14:foregroundMark x1="45782" y1="67867" x2="45782" y2="67867"/>
                          <a14:foregroundMark x1="43078" y1="67590" x2="43078" y2="67590"/>
                          <a14:foregroundMark x1="28654" y1="41828" x2="28654" y2="41828"/>
                          <a14:foregroundMark x1="47006" y1="42936" x2="47006" y2="42936"/>
                          <a14:foregroundMark x1="56471" y1="42659" x2="56471" y2="42659"/>
                          <a14:foregroundMark x1="30264" y1="42936" x2="30264" y2="42936"/>
                          <a14:foregroundMark x1="38120" y1="77008" x2="38120" y2="77008"/>
                          <a14:foregroundMark x1="39279" y1="72299" x2="39279" y2="72299"/>
                          <a14:foregroundMark x1="68126" y1="69806" x2="68126" y2="69806"/>
                          <a14:foregroundMark x1="67289" y1="72299" x2="67289" y2="72299"/>
                          <a14:foregroundMark x1="74630" y1="34626" x2="74630" y2="34626"/>
                          <a14:foregroundMark x1="96008" y1="71191" x2="96008" y2="71191"/>
                          <a14:foregroundMark x1="39923" y1="30471" x2="39923" y2="30471"/>
                          <a14:foregroundMark x1="58467" y1="80886" x2="58467" y2="80886"/>
                          <a14:foregroundMark x1="61687" y1="39889" x2="61687" y2="39889"/>
                          <a14:foregroundMark x1="87830" y1="42659" x2="87830" y2="42659"/>
                          <a14:foregroundMark x1="87315" y1="25485" x2="87315" y2="25485"/>
                          <a14:foregroundMark x1="88345" y1="26593" x2="88345" y2="26593"/>
                          <a14:foregroundMark x1="8822" y1="66759" x2="8822" y2="66759"/>
                          <a14:backgroundMark x1="29749" y1="36011" x2="29749" y2="36011"/>
                          <a14:backgroundMark x1="39214" y1="28809" x2="39214" y2="28809"/>
                          <a14:backgroundMark x1="52608" y1="38781" x2="52608" y2="38781"/>
                          <a14:backgroundMark x1="66967" y1="29917" x2="66967" y2="29917"/>
                          <a14:backgroundMark x1="73857" y1="37950" x2="73857" y2="37950"/>
                          <a14:backgroundMark x1="73020" y1="70637" x2="73020" y2="70637"/>
                          <a14:backgroundMark x1="84997" y1="79224" x2="84997" y2="79224"/>
                          <a14:backgroundMark x1="94977" y1="70083" x2="94977" y2="70083"/>
                          <a14:backgroundMark x1="57437" y1="75623" x2="57437" y2="75623"/>
                          <a14:backgroundMark x1="67160" y1="69806" x2="67160" y2="69806"/>
                          <a14:backgroundMark x1="53960" y1="79224" x2="53960" y2="79224"/>
                          <a14:backgroundMark x1="39343" y1="70083" x2="39343" y2="70083"/>
                          <a14:backgroundMark x1="50483" y1="74792" x2="50483" y2="74792"/>
                          <a14:backgroundMark x1="78107" y1="35180" x2="78107" y2="35180"/>
                          <a14:backgroundMark x1="80554" y1="38227" x2="80554" y2="382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1317" y="147510"/>
              <a:ext cx="2399491" cy="557770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9553257-B972-6453-17DA-F0B15622235C}"/>
              </a:ext>
            </a:extLst>
          </p:cNvPr>
          <p:cNvSpPr txBox="1"/>
          <p:nvPr/>
        </p:nvSpPr>
        <p:spPr>
          <a:xfrm>
            <a:off x="11242623" y="6205928"/>
            <a:ext cx="779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6D349F-F953-C4FA-3A2E-55A771AE0ECA}"/>
              </a:ext>
            </a:extLst>
          </p:cNvPr>
          <p:cNvSpPr txBox="1"/>
          <p:nvPr/>
        </p:nvSpPr>
        <p:spPr>
          <a:xfrm>
            <a:off x="916402" y="1036278"/>
            <a:ext cx="8060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2800" dirty="0">
                <a:latin typeface="Arial" panose="020B0604020202020204" pitchFamily="34" charset="0"/>
                <a:cs typeface="Arial" panose="020B0604020202020204" pitchFamily="34" charset="0"/>
              </a:rPr>
              <a:t>4. Sostenibilidad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93C01B-4C25-0E5E-62A7-B0F236E8586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696" y="1742985"/>
            <a:ext cx="4907504" cy="490750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7E2F7F2-7937-0E79-4108-66AF819F678E}"/>
              </a:ext>
            </a:extLst>
          </p:cNvPr>
          <p:cNvCxnSpPr>
            <a:cxnSpLocks/>
          </p:cNvCxnSpPr>
          <p:nvPr/>
        </p:nvCxnSpPr>
        <p:spPr>
          <a:xfrm flipH="1">
            <a:off x="6045678" y="1297888"/>
            <a:ext cx="1" cy="49619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5" name="Grupo 4">
            <a:extLst>
              <a:ext uri="{FF2B5EF4-FFF2-40B4-BE49-F238E27FC236}">
                <a16:creationId xmlns:a16="http://schemas.microsoft.com/office/drawing/2014/main" id="{74C7B5BF-F865-E4C3-48D7-E450E3F88008}"/>
              </a:ext>
            </a:extLst>
          </p:cNvPr>
          <p:cNvGrpSpPr/>
          <p:nvPr/>
        </p:nvGrpSpPr>
        <p:grpSpPr>
          <a:xfrm>
            <a:off x="6226233" y="1081612"/>
            <a:ext cx="5296708" cy="1988535"/>
            <a:chOff x="6226233" y="1081612"/>
            <a:chExt cx="5296708" cy="198853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A3A04F2-0A0B-454F-0B9F-A6F55244F8E0}"/>
                </a:ext>
              </a:extLst>
            </p:cNvPr>
            <p:cNvSpPr txBox="1"/>
            <p:nvPr/>
          </p:nvSpPr>
          <p:spPr>
            <a:xfrm>
              <a:off x="6226233" y="1081612"/>
              <a:ext cx="4356295" cy="11143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 algn="just">
                <a:lnSpc>
                  <a:spcPct val="200000"/>
                </a:lnSpc>
                <a:buFont typeface="Wingdings" pitchFamily="2" charset="2"/>
                <a:buChar char="v"/>
              </a:pPr>
              <a:r>
                <a:rPr lang="en-ES" b="1" dirty="0">
                  <a:solidFill>
                    <a:srgbClr val="00798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Impacto y huella de </a:t>
              </a:r>
              <a:r>
                <a:rPr lang="en-GB" b="1" dirty="0">
                  <a:solidFill>
                    <a:srgbClr val="00798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CO₂</a:t>
              </a:r>
              <a:endParaRPr lang="en-ES" b="1" dirty="0">
                <a:solidFill>
                  <a:srgbClr val="00798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 algn="just">
                <a:lnSpc>
                  <a:spcPct val="200000"/>
                </a:lnSpc>
                <a:buFont typeface="Wingdings" pitchFamily="2" charset="2"/>
                <a:buChar char="v"/>
              </a:pPr>
              <a:endParaRPr lang="en-ES" b="1" dirty="0">
                <a:solidFill>
                  <a:srgbClr val="00798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A2F8713-922B-8970-9FAB-2E9B825089D3}"/>
                </a:ext>
              </a:extLst>
            </p:cNvPr>
            <p:cNvSpPr txBox="1"/>
            <p:nvPr/>
          </p:nvSpPr>
          <p:spPr>
            <a:xfrm>
              <a:off x="6336212" y="1566848"/>
              <a:ext cx="5132150" cy="4429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s-ES_tradnl" sz="1700" b="1" dirty="0">
                  <a:latin typeface="Arial" panose="020B0604020202020204" pitchFamily="34" charset="0"/>
                  <a:cs typeface="Arial" panose="020B0604020202020204" pitchFamily="34" charset="0"/>
                </a:rPr>
                <a:t>490g </a:t>
              </a:r>
              <a:r>
                <a:rPr lang="es-ES_tradnl" sz="1700" dirty="0">
                  <a:latin typeface="Arial" panose="020B0604020202020204" pitchFamily="34" charset="0"/>
                  <a:cs typeface="Arial" panose="020B0604020202020204" pitchFamily="34" charset="0"/>
                </a:rPr>
                <a:t>de CO₂ = viaje en coche de </a:t>
              </a:r>
              <a:r>
                <a:rPr lang="es-ES_tradnl" sz="1700" b="1" dirty="0">
                  <a:latin typeface="Arial" panose="020B0604020202020204" pitchFamily="34" charset="0"/>
                  <a:cs typeface="Arial" panose="020B0604020202020204" pitchFamily="34" charset="0"/>
                </a:rPr>
                <a:t>2,5km</a:t>
              </a:r>
              <a:r>
                <a:rPr lang="es-ES_tradnl" sz="1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_tradnl" sz="17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94C8093-5EBA-6C16-6C2D-B59BE9672429}"/>
                </a:ext>
              </a:extLst>
            </p:cNvPr>
            <p:cNvSpPr txBox="1"/>
            <p:nvPr/>
          </p:nvSpPr>
          <p:spPr>
            <a:xfrm>
              <a:off x="6861867" y="2048136"/>
              <a:ext cx="4661074" cy="10220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s-ES_tradnl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257,43g </a:t>
              </a:r>
              <a:r>
                <a:rPr lang="es-ES_tradnl" sz="1400" b="1" dirty="0"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rPr>
                <a:t> </a:t>
              </a:r>
              <a:r>
                <a:rPr lang="es-ES_tradnl" sz="1400" dirty="0"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rPr>
                <a:t>experimentos principales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s-ES_tradnl" sz="1400" b="1" dirty="0"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rPr>
                <a:t>142,86g  </a:t>
              </a:r>
              <a:r>
                <a:rPr lang="es-ES_tradnl" sz="1400" dirty="0"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rPr>
                <a:t>validación cruzada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s-ES_tradnl" sz="1400" b="1" dirty="0"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rPr>
                <a:t>89,71g  </a:t>
              </a:r>
              <a:r>
                <a:rPr lang="es-ES_tradnl" sz="1400" dirty="0"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rPr>
                <a:t>ajuste final</a:t>
              </a:r>
              <a:endParaRPr lang="es-ES_tradnl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55DC643B-8990-DF7A-39CF-17B3C6012F1C}"/>
              </a:ext>
            </a:extLst>
          </p:cNvPr>
          <p:cNvGrpSpPr/>
          <p:nvPr/>
        </p:nvGrpSpPr>
        <p:grpSpPr>
          <a:xfrm>
            <a:off x="6226233" y="2869166"/>
            <a:ext cx="6698521" cy="1907331"/>
            <a:chOff x="6226233" y="2869166"/>
            <a:chExt cx="6698521" cy="190733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6A6D23A-E963-4BFC-E767-1511A16941C0}"/>
                </a:ext>
              </a:extLst>
            </p:cNvPr>
            <p:cNvSpPr txBox="1"/>
            <p:nvPr/>
          </p:nvSpPr>
          <p:spPr>
            <a:xfrm>
              <a:off x="6226233" y="2869166"/>
              <a:ext cx="4356295" cy="11143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 algn="just">
                <a:lnSpc>
                  <a:spcPct val="200000"/>
                </a:lnSpc>
                <a:buFont typeface="Wingdings" pitchFamily="2" charset="2"/>
                <a:buChar char="v"/>
              </a:pPr>
              <a:r>
                <a:rPr lang="es-ES" b="1" dirty="0">
                  <a:solidFill>
                    <a:srgbClr val="00798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Tiempo de computación</a:t>
              </a:r>
              <a:endParaRPr lang="en-ES" b="1" dirty="0">
                <a:solidFill>
                  <a:srgbClr val="00798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 algn="just">
                <a:lnSpc>
                  <a:spcPct val="200000"/>
                </a:lnSpc>
                <a:buFont typeface="Wingdings" pitchFamily="2" charset="2"/>
                <a:buChar char="v"/>
              </a:pPr>
              <a:endParaRPr lang="en-ES" b="1" dirty="0">
                <a:solidFill>
                  <a:srgbClr val="00798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F7BD621-CEF8-F709-112E-7749C5C9CC22}"/>
                </a:ext>
              </a:extLst>
            </p:cNvPr>
            <p:cNvSpPr txBox="1"/>
            <p:nvPr/>
          </p:nvSpPr>
          <p:spPr>
            <a:xfrm>
              <a:off x="6336212" y="3343660"/>
              <a:ext cx="5132150" cy="4429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s-ES_tradnl" sz="1700" b="1" dirty="0">
                  <a:latin typeface="Arial" panose="020B0604020202020204" pitchFamily="34" charset="0"/>
                  <a:cs typeface="Arial" panose="020B0604020202020204" pitchFamily="34" charset="0"/>
                </a:rPr>
                <a:t>18,5 horas totales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F743903-CDB3-6462-9569-8F738CABAE53}"/>
                </a:ext>
              </a:extLst>
            </p:cNvPr>
            <p:cNvSpPr txBox="1"/>
            <p:nvPr/>
          </p:nvSpPr>
          <p:spPr>
            <a:xfrm>
              <a:off x="6828754" y="3754486"/>
              <a:ext cx="6096000" cy="10220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s-ES_tradnl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8,5h </a:t>
              </a:r>
              <a:r>
                <a:rPr lang="es-ES_tradnl" sz="1400" b="1" dirty="0"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rPr>
                <a:t> </a:t>
              </a:r>
              <a:r>
                <a:rPr lang="es-ES_tradnl" sz="1400" dirty="0"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rPr>
                <a:t>entrenamiento inicial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s-ES_tradnl" sz="1400" b="1" dirty="0"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rPr>
                <a:t>6,2h  </a:t>
              </a:r>
              <a:r>
                <a:rPr lang="es-ES_tradnl" sz="1400" dirty="0"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rPr>
                <a:t>validación cruzada + ajuste de hiperparámetros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s-ES_tradnl" sz="1400" b="1" dirty="0"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rPr>
                <a:t>3,8h  </a:t>
              </a:r>
              <a:r>
                <a:rPr lang="es-ES_tradnl" sz="1400" dirty="0"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rPr>
                <a:t>ensamblado con pruebas finales</a:t>
              </a:r>
              <a:r>
                <a:rPr lang="es-ES_tradnl" sz="1400" b="1" dirty="0"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rPr>
                <a:t> </a:t>
              </a:r>
              <a:endParaRPr lang="es-ES_tradnl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896D1118-0092-AED8-C302-B15CC6102154}"/>
              </a:ext>
            </a:extLst>
          </p:cNvPr>
          <p:cNvGrpSpPr/>
          <p:nvPr/>
        </p:nvGrpSpPr>
        <p:grpSpPr>
          <a:xfrm>
            <a:off x="6336212" y="4662044"/>
            <a:ext cx="6459589" cy="1823937"/>
            <a:chOff x="6336212" y="4662044"/>
            <a:chExt cx="6459589" cy="182393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279F537-F1EA-E48E-A8D0-761083452333}"/>
                </a:ext>
              </a:extLst>
            </p:cNvPr>
            <p:cNvSpPr txBox="1"/>
            <p:nvPr/>
          </p:nvSpPr>
          <p:spPr>
            <a:xfrm>
              <a:off x="6336212" y="4662044"/>
              <a:ext cx="4661097" cy="11143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 algn="just">
                <a:lnSpc>
                  <a:spcPct val="200000"/>
                </a:lnSpc>
                <a:buFont typeface="Wingdings" pitchFamily="2" charset="2"/>
                <a:buChar char="v"/>
              </a:pPr>
              <a:r>
                <a:rPr lang="es-ES" b="1" dirty="0">
                  <a:solidFill>
                    <a:srgbClr val="00798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Medidas de optimización ambiental</a:t>
              </a:r>
              <a:endParaRPr lang="en-ES" b="1" dirty="0">
                <a:solidFill>
                  <a:srgbClr val="00798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 algn="just">
                <a:lnSpc>
                  <a:spcPct val="200000"/>
                </a:lnSpc>
                <a:buFont typeface="Wingdings" pitchFamily="2" charset="2"/>
                <a:buChar char="v"/>
              </a:pPr>
              <a:endParaRPr lang="en-ES" b="1" dirty="0">
                <a:solidFill>
                  <a:srgbClr val="00798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AE7AF90-821F-D575-A5F0-5ABF6557B9A2}"/>
                </a:ext>
              </a:extLst>
            </p:cNvPr>
            <p:cNvSpPr txBox="1"/>
            <p:nvPr/>
          </p:nvSpPr>
          <p:spPr>
            <a:xfrm>
              <a:off x="6699801" y="5140933"/>
              <a:ext cx="6096000" cy="13450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s-ES_tradnl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Paralelización </a:t>
              </a:r>
              <a:r>
                <a:rPr lang="es-ES_tradnl" sz="1400" dirty="0">
                  <a:latin typeface="Arial" panose="020B0604020202020204" pitchFamily="34" charset="0"/>
                  <a:cs typeface="Arial" panose="020B0604020202020204" pitchFamily="34" charset="0"/>
                </a:rPr>
                <a:t>eficiente</a:t>
              </a:r>
              <a:endParaRPr lang="es-ES_tradnl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s-ES_tradnl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Selección preliminar </a:t>
              </a:r>
              <a:r>
                <a:rPr lang="es-ES_tradnl" sz="1400" dirty="0">
                  <a:latin typeface="Arial" panose="020B0604020202020204" pitchFamily="34" charset="0"/>
                  <a:cs typeface="Arial" panose="020B0604020202020204" pitchFamily="34" charset="0"/>
                </a:rPr>
                <a:t>de variables</a:t>
              </a:r>
              <a:endParaRPr lang="es-ES_tradnl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GB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Emission tracker</a:t>
              </a:r>
              <a:r>
                <a:rPr lang="es-ES_tradnl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_tradnl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(CodeCarbon</a:t>
              </a:r>
              <a:r>
                <a:rPr lang="es-ES_tradnl" sz="14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s-ES_tradnl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00533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694FADE-AB85-11FD-6903-52F5353E1D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9682" y="1274022"/>
            <a:ext cx="9363216" cy="653710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" name="Marcador de contenido 5">
            <a:extLst>
              <a:ext uri="{FF2B5EF4-FFF2-40B4-BE49-F238E27FC236}">
                <a16:creationId xmlns:a16="http://schemas.microsoft.com/office/drawing/2014/main" id="{90949A80-2FE7-B5DE-8A1F-06591B18BE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852791"/>
          </a:xfrm>
          <a:prstGeom prst="rect">
            <a:avLst/>
          </a:prstGeom>
        </p:spPr>
      </p:pic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78F5894F-B28B-0CB2-250C-F542AEF01E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923"/>
            <a:ext cx="3352800" cy="836868"/>
          </a:xfr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62E7CA67-BEEE-6447-235A-76A0B7E4C4A5}"/>
              </a:ext>
            </a:extLst>
          </p:cNvPr>
          <p:cNvGrpSpPr/>
          <p:nvPr/>
        </p:nvGrpSpPr>
        <p:grpSpPr>
          <a:xfrm>
            <a:off x="3917016" y="147510"/>
            <a:ext cx="4228124" cy="557770"/>
            <a:chOff x="2691317" y="147510"/>
            <a:chExt cx="4228124" cy="557770"/>
          </a:xfrm>
        </p:grpSpPr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3DD028B9-BECF-3EB6-DC69-E7F7DF8FB6F1}"/>
                </a:ext>
              </a:extLst>
            </p:cNvPr>
            <p:cNvSpPr txBox="1"/>
            <p:nvPr/>
          </p:nvSpPr>
          <p:spPr>
            <a:xfrm>
              <a:off x="5603055" y="203524"/>
              <a:ext cx="13163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b="1" dirty="0">
                  <a:solidFill>
                    <a:schemeClr val="bg1"/>
                  </a:solidFill>
                </a:rPr>
                <a:t>HAL9000</a:t>
              </a:r>
            </a:p>
          </p:txBody>
        </p:sp>
        <p:pic>
          <p:nvPicPr>
            <p:cNvPr id="8" name="Imagen 7" descr="Imagen que contiene Interfaz de usuario gráfica&#10;&#10;Descripción generada automáticamente">
              <a:extLst>
                <a:ext uri="{FF2B5EF4-FFF2-40B4-BE49-F238E27FC236}">
                  <a16:creationId xmlns:a16="http://schemas.microsoft.com/office/drawing/2014/main" id="{9F621A61-1C22-8DEF-B593-22F85D9E5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141" b="89751" l="6890" r="96008">
                          <a14:foregroundMark x1="6890" y1="41828" x2="6890" y2="41828"/>
                          <a14:foregroundMark x1="9788" y1="55956" x2="9788" y2="55956"/>
                          <a14:foregroundMark x1="23760" y1="25485" x2="23760" y2="25485"/>
                          <a14:foregroundMark x1="26787" y1="37950" x2="26787" y2="37950"/>
                          <a14:foregroundMark x1="23117" y1="18006" x2="23117" y2="18006"/>
                          <a14:foregroundMark x1="26851" y1="22161" x2="26851" y2="22161"/>
                          <a14:foregroundMark x1="28590" y1="30471" x2="28590" y2="30471"/>
                          <a14:foregroundMark x1="30715" y1="30194" x2="30715" y2="30194"/>
                          <a14:foregroundMark x1="29363" y1="28255" x2="29363" y2="28255"/>
                          <a14:foregroundMark x1="32968" y1="34626" x2="32968" y2="34626"/>
                          <a14:foregroundMark x1="32840" y1="19391" x2="32840" y2="19391"/>
                          <a14:foregroundMark x1="35158" y1="34072" x2="35158" y2="34072"/>
                          <a14:foregroundMark x1="36961" y1="29086" x2="36961" y2="29086"/>
                          <a14:foregroundMark x1="38120" y1="32133" x2="38120" y2="32133"/>
                          <a14:foregroundMark x1="40052" y1="42659" x2="40052" y2="42659"/>
                          <a14:foregroundMark x1="41854" y1="42382" x2="41854" y2="42382"/>
                          <a14:foregroundMark x1="43207" y1="26593" x2="43207" y2="26593"/>
                          <a14:foregroundMark x1="44559" y1="32133" x2="44559" y2="32133"/>
                          <a14:foregroundMark x1="45654" y1="26039" x2="45654" y2="26039"/>
                          <a14:foregroundMark x1="44237" y1="41551" x2="44237" y2="41551"/>
                          <a14:foregroundMark x1="47650" y1="38504" x2="47650" y2="38504"/>
                          <a14:foregroundMark x1="47521" y1="19391" x2="47521" y2="19391"/>
                          <a14:foregroundMark x1="49775" y1="39889" x2="49775" y2="39889"/>
                          <a14:foregroundMark x1="50225" y1="26039" x2="50225" y2="26039"/>
                          <a14:foregroundMark x1="50547" y1="42659" x2="50547" y2="42659"/>
                          <a14:foregroundMark x1="49581" y1="21053" x2="49581" y2="21053"/>
                          <a14:foregroundMark x1="53509" y1="34903" x2="53509" y2="34903"/>
                          <a14:foregroundMark x1="55248" y1="36288" x2="55248" y2="36288"/>
                          <a14:foregroundMark x1="56343" y1="26039" x2="56343" y2="26039"/>
                          <a14:foregroundMark x1="59562" y1="37673" x2="59562" y2="37673"/>
                          <a14:foregroundMark x1="63683" y1="19668" x2="63683" y2="19668"/>
                          <a14:foregroundMark x1="63361" y1="25208" x2="63361" y2="25208"/>
                          <a14:foregroundMark x1="67997" y1="34626" x2="67997" y2="34626"/>
                          <a14:foregroundMark x1="64456" y1="42659" x2="64456" y2="42659"/>
                          <a14:foregroundMark x1="68126" y1="42936" x2="68126" y2="42936"/>
                          <a14:foregroundMark x1="71088" y1="41551" x2="71088" y2="41551"/>
                          <a14:foregroundMark x1="70573" y1="42382" x2="70573" y2="42382"/>
                          <a14:foregroundMark x1="72634" y1="38227" x2="72634" y2="38227"/>
                          <a14:foregroundMark x1="72762" y1="27701" x2="72762" y2="27701"/>
                          <a14:foregroundMark x1="76111" y1="38504" x2="76111" y2="38504"/>
                          <a14:foregroundMark x1="78042" y1="28255" x2="78042" y2="28255"/>
                          <a14:foregroundMark x1="78364" y1="41551" x2="78364" y2="41551"/>
                          <a14:foregroundMark x1="79266" y1="38781" x2="79266" y2="38781"/>
                          <a14:foregroundMark x1="79717" y1="27424" x2="79717" y2="27424"/>
                          <a14:foregroundMark x1="83580" y1="41274" x2="83580" y2="41274"/>
                          <a14:foregroundMark x1="85126" y1="43213" x2="85126" y2="43213"/>
                          <a14:foregroundMark x1="82872" y1="43213" x2="82872" y2="43213"/>
                          <a14:foregroundMark x1="87444" y1="30471" x2="87444" y2="30471"/>
                          <a14:foregroundMark x1="87830" y1="22715" x2="87830" y2="22715"/>
                          <a14:foregroundMark x1="23760" y1="72576" x2="23760" y2="72576"/>
                          <a14:foregroundMark x1="26336" y1="58726" x2="26336" y2="58726"/>
                          <a14:foregroundMark x1="23181" y1="58726" x2="23181" y2="58726"/>
                          <a14:foregroundMark x1="28590" y1="73407" x2="28590" y2="73407"/>
                          <a14:foregroundMark x1="32840" y1="77562" x2="32840" y2="77562"/>
                          <a14:foregroundMark x1="32711" y1="60665" x2="32711" y2="60665"/>
                          <a14:foregroundMark x1="35093" y1="74238" x2="35093" y2="74238"/>
                          <a14:foregroundMark x1="36703" y1="74515" x2="36703" y2="74515"/>
                          <a14:foregroundMark x1="36768" y1="69806" x2="36768" y2="69806"/>
                          <a14:foregroundMark x1="40052" y1="71191" x2="40052" y2="71191"/>
                          <a14:foregroundMark x1="41790" y1="79224" x2="41790" y2="79224"/>
                          <a14:foregroundMark x1="45460" y1="74792" x2="45460" y2="74792"/>
                          <a14:foregroundMark x1="47392" y1="77562" x2="47392" y2="77562"/>
                          <a14:foregroundMark x1="47585" y1="60111" x2="47585" y2="60111"/>
                          <a14:foregroundMark x1="51191" y1="73130" x2="51191" y2="73130"/>
                          <a14:foregroundMark x1="53059" y1="77839" x2="53059" y2="77839"/>
                          <a14:foregroundMark x1="54668" y1="75069" x2="54668" y2="75069"/>
                          <a14:foregroundMark x1="56471" y1="77562" x2="56471" y2="77562"/>
                          <a14:foregroundMark x1="62202" y1="77562" x2="62202" y2="77562"/>
                          <a14:foregroundMark x1="66259" y1="79224" x2="66259" y2="79224"/>
                          <a14:foregroundMark x1="74115" y1="75069" x2="74115" y2="75069"/>
                          <a14:foregroundMark x1="77141" y1="80886" x2="77141" y2="80886"/>
                          <a14:foregroundMark x1="79202" y1="77008" x2="79202" y2="77008"/>
                          <a14:foregroundMark x1="79202" y1="60388" x2="79202" y2="60388"/>
                          <a14:foregroundMark x1="78880" y1="82548" x2="78880" y2="82548"/>
                          <a14:foregroundMark x1="80940" y1="79501" x2="80940" y2="79501"/>
                          <a14:foregroundMark x1="85834" y1="77008" x2="85834" y2="77008"/>
                          <a14:foregroundMark x1="87830" y1="78947" x2="87830" y2="78947"/>
                          <a14:foregroundMark x1="93883" y1="78670" x2="93883" y2="78670"/>
                          <a14:foregroundMark x1="91693" y1="74792" x2="91693" y2="74792"/>
                          <a14:foregroundMark x1="92080" y1="62881" x2="92080" y2="62881"/>
                          <a14:foregroundMark x1="93046" y1="67036" x2="93046" y2="67036"/>
                          <a14:foregroundMark x1="95364" y1="83380" x2="95364" y2="83380"/>
                          <a14:foregroundMark x1="84031" y1="68698" x2="84031" y2="68698"/>
                          <a14:foregroundMark x1="83065" y1="69252" x2="83065" y2="69252"/>
                          <a14:foregroundMark x1="64392" y1="68698" x2="64392" y2="68698"/>
                          <a14:foregroundMark x1="53059" y1="68698" x2="53059" y2="68698"/>
                          <a14:foregroundMark x1="49066" y1="70637" x2="49066" y2="70637"/>
                          <a14:foregroundMark x1="50676" y1="67036" x2="50676" y2="67036"/>
                          <a14:foregroundMark x1="45782" y1="67867" x2="45782" y2="67867"/>
                          <a14:foregroundMark x1="43078" y1="67590" x2="43078" y2="67590"/>
                          <a14:foregroundMark x1="28654" y1="41828" x2="28654" y2="41828"/>
                          <a14:foregroundMark x1="47006" y1="42936" x2="47006" y2="42936"/>
                          <a14:foregroundMark x1="56471" y1="42659" x2="56471" y2="42659"/>
                          <a14:foregroundMark x1="30264" y1="42936" x2="30264" y2="42936"/>
                          <a14:foregroundMark x1="38120" y1="77008" x2="38120" y2="77008"/>
                          <a14:foregroundMark x1="39279" y1="72299" x2="39279" y2="72299"/>
                          <a14:foregroundMark x1="68126" y1="69806" x2="68126" y2="69806"/>
                          <a14:foregroundMark x1="67289" y1="72299" x2="67289" y2="72299"/>
                          <a14:foregroundMark x1="74630" y1="34626" x2="74630" y2="34626"/>
                          <a14:foregroundMark x1="96008" y1="71191" x2="96008" y2="71191"/>
                          <a14:foregroundMark x1="39923" y1="30471" x2="39923" y2="30471"/>
                          <a14:foregroundMark x1="58467" y1="80886" x2="58467" y2="80886"/>
                          <a14:foregroundMark x1="61687" y1="39889" x2="61687" y2="39889"/>
                          <a14:foregroundMark x1="87830" y1="42659" x2="87830" y2="42659"/>
                          <a14:foregroundMark x1="87315" y1="25485" x2="87315" y2="25485"/>
                          <a14:foregroundMark x1="88345" y1="26593" x2="88345" y2="26593"/>
                          <a14:foregroundMark x1="8822" y1="66759" x2="8822" y2="66759"/>
                          <a14:backgroundMark x1="29749" y1="36011" x2="29749" y2="36011"/>
                          <a14:backgroundMark x1="39214" y1="28809" x2="39214" y2="28809"/>
                          <a14:backgroundMark x1="52608" y1="38781" x2="52608" y2="38781"/>
                          <a14:backgroundMark x1="66967" y1="29917" x2="66967" y2="29917"/>
                          <a14:backgroundMark x1="73857" y1="37950" x2="73857" y2="37950"/>
                          <a14:backgroundMark x1="73020" y1="70637" x2="73020" y2="70637"/>
                          <a14:backgroundMark x1="84997" y1="79224" x2="84997" y2="79224"/>
                          <a14:backgroundMark x1="94977" y1="70083" x2="94977" y2="70083"/>
                          <a14:backgroundMark x1="57437" y1="75623" x2="57437" y2="75623"/>
                          <a14:backgroundMark x1="67160" y1="69806" x2="67160" y2="69806"/>
                          <a14:backgroundMark x1="53960" y1="79224" x2="53960" y2="79224"/>
                          <a14:backgroundMark x1="39343" y1="70083" x2="39343" y2="70083"/>
                          <a14:backgroundMark x1="50483" y1="74792" x2="50483" y2="74792"/>
                          <a14:backgroundMark x1="78107" y1="35180" x2="78107" y2="35180"/>
                          <a14:backgroundMark x1="80554" y1="38227" x2="80554" y2="382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1317" y="147510"/>
              <a:ext cx="2399491" cy="557770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B8E004E-D8A6-4149-C58C-AC9990CAED3D}"/>
              </a:ext>
            </a:extLst>
          </p:cNvPr>
          <p:cNvSpPr txBox="1"/>
          <p:nvPr/>
        </p:nvSpPr>
        <p:spPr>
          <a:xfrm>
            <a:off x="11242623" y="6205928"/>
            <a:ext cx="779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1D5E2D-735D-88A6-054F-9C40299D7FC7}"/>
              </a:ext>
            </a:extLst>
          </p:cNvPr>
          <p:cNvSpPr txBox="1"/>
          <p:nvPr/>
        </p:nvSpPr>
        <p:spPr>
          <a:xfrm>
            <a:off x="916402" y="1036278"/>
            <a:ext cx="8060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2800" dirty="0">
                <a:latin typeface="Arial" panose="020B0604020202020204" pitchFamily="34" charset="0"/>
                <a:cs typeface="Arial" panose="020B0604020202020204" pitchFamily="34" charset="0"/>
              </a:rPr>
              <a:t>5. Conclusión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297440-74EA-21D2-C4A6-5986F49ED892}"/>
              </a:ext>
            </a:extLst>
          </p:cNvPr>
          <p:cNvSpPr txBox="1"/>
          <p:nvPr/>
        </p:nvSpPr>
        <p:spPr>
          <a:xfrm>
            <a:off x="7279554" y="2572820"/>
            <a:ext cx="4356295" cy="1114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es-ES" b="1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Variables clave identificadas</a:t>
            </a:r>
            <a:endParaRPr lang="en-ES" b="1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Wingdings" pitchFamily="2" charset="2"/>
              <a:buChar char="v"/>
            </a:pPr>
            <a:endParaRPr lang="en-ES" b="1" dirty="0">
              <a:solidFill>
                <a:srgbClr val="0079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B66A48-78BA-3037-0345-9B2844C77DEA}"/>
              </a:ext>
            </a:extLst>
          </p:cNvPr>
          <p:cNvSpPr txBox="1"/>
          <p:nvPr/>
        </p:nvSpPr>
        <p:spPr>
          <a:xfrm>
            <a:off x="7279554" y="3105096"/>
            <a:ext cx="3309270" cy="1391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Solución eficiente y transparente </a:t>
            </a:r>
            <a:endParaRPr lang="en-E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Wingdings" pitchFamily="2" charset="2"/>
              <a:buChar char="v"/>
            </a:pPr>
            <a:endParaRPr lang="en-E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192560F-88FC-30D1-FC77-C6D2A5136C1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38489" y="1937360"/>
            <a:ext cx="7675968" cy="445323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9CAA84-578A-16E5-81D4-9F2EED494DA5}"/>
              </a:ext>
            </a:extLst>
          </p:cNvPr>
          <p:cNvSpPr txBox="1"/>
          <p:nvPr/>
        </p:nvSpPr>
        <p:spPr>
          <a:xfrm>
            <a:off x="2711056" y="3606804"/>
            <a:ext cx="4356295" cy="1114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Ingeniería de datos robusta</a:t>
            </a:r>
            <a:endParaRPr lang="en-E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Wingdings" pitchFamily="2" charset="2"/>
              <a:buChar char="v"/>
            </a:pPr>
            <a:endParaRPr lang="en-ES" b="1" dirty="0">
              <a:solidFill>
                <a:srgbClr val="0079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F94746-8774-0737-A205-CA4BA42510D5}"/>
              </a:ext>
            </a:extLst>
          </p:cNvPr>
          <p:cNvSpPr txBox="1"/>
          <p:nvPr/>
        </p:nvSpPr>
        <p:spPr>
          <a:xfrm>
            <a:off x="2734299" y="3999744"/>
            <a:ext cx="4356295" cy="1114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Equidad por diseño</a:t>
            </a:r>
            <a:endParaRPr lang="en-E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Wingdings" pitchFamily="2" charset="2"/>
              <a:buChar char="v"/>
            </a:pPr>
            <a:endParaRPr lang="en-ES" b="1" dirty="0">
              <a:solidFill>
                <a:srgbClr val="0079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n 14" descr="Código QR&#10;&#10;Descripción generada automáticamente">
            <a:extLst>
              <a:ext uri="{FF2B5EF4-FFF2-40B4-BE49-F238E27FC236}">
                <a16:creationId xmlns:a16="http://schemas.microsoft.com/office/drawing/2014/main" id="{0C12BCD4-C5A1-5F13-203B-B8C96A41494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14" y="5231294"/>
            <a:ext cx="1067473" cy="153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6066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F34FCA5-BA27-DDC3-9116-E79A6BE94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7861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16A9110-707E-345F-58AD-264F0F1D5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F821055-1E2A-F396-CA44-0B64FE8D9C14}"/>
              </a:ext>
            </a:extLst>
          </p:cNvPr>
          <p:cNvSpPr txBox="1"/>
          <p:nvPr/>
        </p:nvSpPr>
        <p:spPr>
          <a:xfrm>
            <a:off x="9038289" y="2832458"/>
            <a:ext cx="1888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>
                <a:solidFill>
                  <a:schemeClr val="bg1"/>
                </a:solidFill>
              </a:rPr>
              <a:t>HAL9000</a:t>
            </a:r>
          </a:p>
        </p:txBody>
      </p:sp>
      <p:pic>
        <p:nvPicPr>
          <p:cNvPr id="6" name="Imagen 5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3AC81A4F-7384-4990-8D8B-773712B986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41" b="89751" l="6890" r="96008">
                        <a14:foregroundMark x1="6890" y1="41828" x2="6890" y2="41828"/>
                        <a14:foregroundMark x1="9788" y1="55956" x2="9788" y2="55956"/>
                        <a14:foregroundMark x1="23760" y1="25485" x2="23760" y2="25485"/>
                        <a14:foregroundMark x1="26787" y1="37950" x2="26787" y2="37950"/>
                        <a14:foregroundMark x1="23117" y1="18006" x2="23117" y2="18006"/>
                        <a14:foregroundMark x1="26851" y1="22161" x2="26851" y2="22161"/>
                        <a14:foregroundMark x1="28590" y1="30471" x2="28590" y2="30471"/>
                        <a14:foregroundMark x1="30715" y1="30194" x2="30715" y2="30194"/>
                        <a14:foregroundMark x1="29363" y1="28255" x2="29363" y2="28255"/>
                        <a14:foregroundMark x1="32968" y1="34626" x2="32968" y2="34626"/>
                        <a14:foregroundMark x1="32840" y1="19391" x2="32840" y2="19391"/>
                        <a14:foregroundMark x1="35158" y1="34072" x2="35158" y2="34072"/>
                        <a14:foregroundMark x1="36961" y1="29086" x2="36961" y2="29086"/>
                        <a14:foregroundMark x1="38120" y1="32133" x2="38120" y2="32133"/>
                        <a14:foregroundMark x1="40052" y1="42659" x2="40052" y2="42659"/>
                        <a14:foregroundMark x1="41854" y1="42382" x2="41854" y2="42382"/>
                        <a14:foregroundMark x1="43207" y1="26593" x2="43207" y2="26593"/>
                        <a14:foregroundMark x1="44559" y1="32133" x2="44559" y2="32133"/>
                        <a14:foregroundMark x1="45654" y1="26039" x2="45654" y2="26039"/>
                        <a14:foregroundMark x1="44237" y1="41551" x2="44237" y2="41551"/>
                        <a14:foregroundMark x1="47650" y1="38504" x2="47650" y2="38504"/>
                        <a14:foregroundMark x1="47521" y1="19391" x2="47521" y2="19391"/>
                        <a14:foregroundMark x1="49775" y1="39889" x2="49775" y2="39889"/>
                        <a14:foregroundMark x1="50225" y1="26039" x2="50225" y2="26039"/>
                        <a14:foregroundMark x1="50547" y1="42659" x2="50547" y2="42659"/>
                        <a14:foregroundMark x1="49581" y1="21053" x2="49581" y2="21053"/>
                        <a14:foregroundMark x1="53509" y1="34903" x2="53509" y2="34903"/>
                        <a14:foregroundMark x1="55248" y1="36288" x2="55248" y2="36288"/>
                        <a14:foregroundMark x1="56343" y1="26039" x2="56343" y2="26039"/>
                        <a14:foregroundMark x1="59562" y1="37673" x2="59562" y2="37673"/>
                        <a14:foregroundMark x1="63683" y1="19668" x2="63683" y2="19668"/>
                        <a14:foregroundMark x1="63361" y1="25208" x2="63361" y2="25208"/>
                        <a14:foregroundMark x1="67997" y1="34626" x2="67997" y2="34626"/>
                        <a14:foregroundMark x1="64456" y1="42659" x2="64456" y2="42659"/>
                        <a14:foregroundMark x1="68126" y1="42936" x2="68126" y2="42936"/>
                        <a14:foregroundMark x1="71088" y1="41551" x2="71088" y2="41551"/>
                        <a14:foregroundMark x1="70573" y1="42382" x2="70573" y2="42382"/>
                        <a14:foregroundMark x1="72634" y1="38227" x2="72634" y2="38227"/>
                        <a14:foregroundMark x1="72762" y1="27701" x2="72762" y2="27701"/>
                        <a14:foregroundMark x1="76111" y1="38504" x2="76111" y2="38504"/>
                        <a14:foregroundMark x1="78042" y1="28255" x2="78042" y2="28255"/>
                        <a14:foregroundMark x1="78364" y1="41551" x2="78364" y2="41551"/>
                        <a14:foregroundMark x1="79266" y1="38781" x2="79266" y2="38781"/>
                        <a14:foregroundMark x1="79717" y1="27424" x2="79717" y2="27424"/>
                        <a14:foregroundMark x1="83580" y1="41274" x2="83580" y2="41274"/>
                        <a14:foregroundMark x1="85126" y1="43213" x2="85126" y2="43213"/>
                        <a14:foregroundMark x1="82872" y1="43213" x2="82872" y2="43213"/>
                        <a14:foregroundMark x1="87444" y1="30471" x2="87444" y2="30471"/>
                        <a14:foregroundMark x1="87830" y1="22715" x2="87830" y2="22715"/>
                        <a14:foregroundMark x1="23760" y1="72576" x2="23760" y2="72576"/>
                        <a14:foregroundMark x1="26336" y1="58726" x2="26336" y2="58726"/>
                        <a14:foregroundMark x1="23181" y1="58726" x2="23181" y2="58726"/>
                        <a14:foregroundMark x1="28590" y1="73407" x2="28590" y2="73407"/>
                        <a14:foregroundMark x1="32840" y1="77562" x2="32840" y2="77562"/>
                        <a14:foregroundMark x1="32711" y1="60665" x2="32711" y2="60665"/>
                        <a14:foregroundMark x1="35093" y1="74238" x2="35093" y2="74238"/>
                        <a14:foregroundMark x1="36703" y1="74515" x2="36703" y2="74515"/>
                        <a14:foregroundMark x1="36768" y1="69806" x2="36768" y2="69806"/>
                        <a14:foregroundMark x1="40052" y1="71191" x2="40052" y2="71191"/>
                        <a14:foregroundMark x1="41790" y1="79224" x2="41790" y2="79224"/>
                        <a14:foregroundMark x1="45460" y1="74792" x2="45460" y2="74792"/>
                        <a14:foregroundMark x1="47392" y1="77562" x2="47392" y2="77562"/>
                        <a14:foregroundMark x1="47585" y1="60111" x2="47585" y2="60111"/>
                        <a14:foregroundMark x1="51191" y1="73130" x2="51191" y2="73130"/>
                        <a14:foregroundMark x1="53059" y1="77839" x2="53059" y2="77839"/>
                        <a14:foregroundMark x1="54668" y1="75069" x2="54668" y2="75069"/>
                        <a14:foregroundMark x1="56471" y1="77562" x2="56471" y2="77562"/>
                        <a14:foregroundMark x1="62202" y1="77562" x2="62202" y2="77562"/>
                        <a14:foregroundMark x1="66259" y1="79224" x2="66259" y2="79224"/>
                        <a14:foregroundMark x1="74115" y1="75069" x2="74115" y2="75069"/>
                        <a14:foregroundMark x1="77141" y1="80886" x2="77141" y2="80886"/>
                        <a14:foregroundMark x1="79202" y1="77008" x2="79202" y2="77008"/>
                        <a14:foregroundMark x1="79202" y1="60388" x2="79202" y2="60388"/>
                        <a14:foregroundMark x1="78880" y1="82548" x2="78880" y2="82548"/>
                        <a14:foregroundMark x1="80940" y1="79501" x2="80940" y2="79501"/>
                        <a14:foregroundMark x1="85834" y1="77008" x2="85834" y2="77008"/>
                        <a14:foregroundMark x1="87830" y1="78947" x2="87830" y2="78947"/>
                        <a14:foregroundMark x1="93883" y1="78670" x2="93883" y2="78670"/>
                        <a14:foregroundMark x1="91693" y1="74792" x2="91693" y2="74792"/>
                        <a14:foregroundMark x1="92080" y1="62881" x2="92080" y2="62881"/>
                        <a14:foregroundMark x1="93046" y1="67036" x2="93046" y2="67036"/>
                        <a14:foregroundMark x1="95364" y1="83380" x2="95364" y2="83380"/>
                        <a14:foregroundMark x1="84031" y1="68698" x2="84031" y2="68698"/>
                        <a14:foregroundMark x1="83065" y1="69252" x2="83065" y2="69252"/>
                        <a14:foregroundMark x1="64392" y1="68698" x2="64392" y2="68698"/>
                        <a14:foregroundMark x1="53059" y1="68698" x2="53059" y2="68698"/>
                        <a14:foregroundMark x1="49066" y1="70637" x2="49066" y2="70637"/>
                        <a14:foregroundMark x1="50676" y1="67036" x2="50676" y2="67036"/>
                        <a14:foregroundMark x1="45782" y1="67867" x2="45782" y2="67867"/>
                        <a14:foregroundMark x1="43078" y1="67590" x2="43078" y2="67590"/>
                        <a14:foregroundMark x1="28654" y1="41828" x2="28654" y2="41828"/>
                        <a14:foregroundMark x1="47006" y1="42936" x2="47006" y2="42936"/>
                        <a14:foregroundMark x1="56471" y1="42659" x2="56471" y2="42659"/>
                        <a14:foregroundMark x1="30264" y1="42936" x2="30264" y2="42936"/>
                        <a14:foregroundMark x1="38120" y1="77008" x2="38120" y2="77008"/>
                        <a14:foregroundMark x1="39279" y1="72299" x2="39279" y2="72299"/>
                        <a14:foregroundMark x1="68126" y1="69806" x2="68126" y2="69806"/>
                        <a14:foregroundMark x1="67289" y1="72299" x2="67289" y2="72299"/>
                        <a14:foregroundMark x1="74630" y1="34626" x2="74630" y2="34626"/>
                        <a14:foregroundMark x1="96008" y1="71191" x2="96008" y2="71191"/>
                        <a14:foregroundMark x1="39923" y1="30471" x2="39923" y2="30471"/>
                        <a14:foregroundMark x1="58467" y1="80886" x2="58467" y2="80886"/>
                        <a14:foregroundMark x1="61687" y1="39889" x2="61687" y2="39889"/>
                        <a14:foregroundMark x1="87830" y1="42659" x2="87830" y2="42659"/>
                        <a14:foregroundMark x1="87315" y1="25485" x2="87315" y2="25485"/>
                        <a14:foregroundMark x1="88345" y1="26593" x2="88345" y2="26593"/>
                        <a14:foregroundMark x1="8822" y1="66759" x2="8822" y2="66759"/>
                        <a14:backgroundMark x1="29749" y1="36011" x2="29749" y2="36011"/>
                        <a14:backgroundMark x1="39214" y1="28809" x2="39214" y2="28809"/>
                        <a14:backgroundMark x1="52608" y1="38781" x2="52608" y2="38781"/>
                        <a14:backgroundMark x1="66967" y1="29917" x2="66967" y2="29917"/>
                        <a14:backgroundMark x1="73857" y1="37950" x2="73857" y2="37950"/>
                        <a14:backgroundMark x1="73020" y1="70637" x2="73020" y2="70637"/>
                        <a14:backgroundMark x1="84997" y1="79224" x2="84997" y2="79224"/>
                        <a14:backgroundMark x1="94977" y1="70083" x2="94977" y2="70083"/>
                        <a14:backgroundMark x1="57437" y1="75623" x2="57437" y2="75623"/>
                        <a14:backgroundMark x1="67160" y1="69806" x2="67160" y2="69806"/>
                        <a14:backgroundMark x1="53960" y1="79224" x2="53960" y2="79224"/>
                        <a14:backgroundMark x1="39343" y1="70083" x2="39343" y2="70083"/>
                        <a14:backgroundMark x1="50483" y1="74792" x2="50483" y2="74792"/>
                        <a14:backgroundMark x1="78107" y1="35180" x2="78107" y2="35180"/>
                        <a14:backgroundMark x1="80554" y1="38227" x2="80554" y2="382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4414" y="2792547"/>
            <a:ext cx="3123875" cy="72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3214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5">
            <a:extLst>
              <a:ext uri="{FF2B5EF4-FFF2-40B4-BE49-F238E27FC236}">
                <a16:creationId xmlns:a16="http://schemas.microsoft.com/office/drawing/2014/main" id="{90949A80-2FE7-B5DE-8A1F-06591B18B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852791"/>
          </a:xfrm>
          <a:prstGeom prst="rect">
            <a:avLst/>
          </a:prstGeom>
        </p:spPr>
      </p:pic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78F5894F-B28B-0CB2-250C-F542AEF01E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923"/>
            <a:ext cx="3352800" cy="836868"/>
          </a:xfr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62E7CA67-BEEE-6447-235A-76A0B7E4C4A5}"/>
              </a:ext>
            </a:extLst>
          </p:cNvPr>
          <p:cNvGrpSpPr/>
          <p:nvPr/>
        </p:nvGrpSpPr>
        <p:grpSpPr>
          <a:xfrm>
            <a:off x="3917016" y="147510"/>
            <a:ext cx="4228124" cy="557770"/>
            <a:chOff x="2691317" y="147510"/>
            <a:chExt cx="4228124" cy="557770"/>
          </a:xfrm>
        </p:grpSpPr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3DD028B9-BECF-3EB6-DC69-E7F7DF8FB6F1}"/>
                </a:ext>
              </a:extLst>
            </p:cNvPr>
            <p:cNvSpPr txBox="1"/>
            <p:nvPr/>
          </p:nvSpPr>
          <p:spPr>
            <a:xfrm>
              <a:off x="5603055" y="203524"/>
              <a:ext cx="13163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b="1" dirty="0">
                  <a:solidFill>
                    <a:schemeClr val="bg1"/>
                  </a:solidFill>
                </a:rPr>
                <a:t>HAL9000</a:t>
              </a:r>
            </a:p>
          </p:txBody>
        </p:sp>
        <p:pic>
          <p:nvPicPr>
            <p:cNvPr id="8" name="Imagen 7" descr="Imagen que contiene Interfaz de usuario gráfica&#10;&#10;Descripción generada automáticamente">
              <a:extLst>
                <a:ext uri="{FF2B5EF4-FFF2-40B4-BE49-F238E27FC236}">
                  <a16:creationId xmlns:a16="http://schemas.microsoft.com/office/drawing/2014/main" id="{9F621A61-1C22-8DEF-B593-22F85D9E5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141" b="89751" l="6890" r="96008">
                          <a14:foregroundMark x1="6890" y1="41828" x2="6890" y2="41828"/>
                          <a14:foregroundMark x1="9788" y1="55956" x2="9788" y2="55956"/>
                          <a14:foregroundMark x1="23760" y1="25485" x2="23760" y2="25485"/>
                          <a14:foregroundMark x1="26787" y1="37950" x2="26787" y2="37950"/>
                          <a14:foregroundMark x1="23117" y1="18006" x2="23117" y2="18006"/>
                          <a14:foregroundMark x1="26851" y1="22161" x2="26851" y2="22161"/>
                          <a14:foregroundMark x1="28590" y1="30471" x2="28590" y2="30471"/>
                          <a14:foregroundMark x1="30715" y1="30194" x2="30715" y2="30194"/>
                          <a14:foregroundMark x1="29363" y1="28255" x2="29363" y2="28255"/>
                          <a14:foregroundMark x1="32968" y1="34626" x2="32968" y2="34626"/>
                          <a14:foregroundMark x1="32840" y1="19391" x2="32840" y2="19391"/>
                          <a14:foregroundMark x1="35158" y1="34072" x2="35158" y2="34072"/>
                          <a14:foregroundMark x1="36961" y1="29086" x2="36961" y2="29086"/>
                          <a14:foregroundMark x1="38120" y1="32133" x2="38120" y2="32133"/>
                          <a14:foregroundMark x1="40052" y1="42659" x2="40052" y2="42659"/>
                          <a14:foregroundMark x1="41854" y1="42382" x2="41854" y2="42382"/>
                          <a14:foregroundMark x1="43207" y1="26593" x2="43207" y2="26593"/>
                          <a14:foregroundMark x1="44559" y1="32133" x2="44559" y2="32133"/>
                          <a14:foregroundMark x1="45654" y1="26039" x2="45654" y2="26039"/>
                          <a14:foregroundMark x1="44237" y1="41551" x2="44237" y2="41551"/>
                          <a14:foregroundMark x1="47650" y1="38504" x2="47650" y2="38504"/>
                          <a14:foregroundMark x1="47521" y1="19391" x2="47521" y2="19391"/>
                          <a14:foregroundMark x1="49775" y1="39889" x2="49775" y2="39889"/>
                          <a14:foregroundMark x1="50225" y1="26039" x2="50225" y2="26039"/>
                          <a14:foregroundMark x1="50547" y1="42659" x2="50547" y2="42659"/>
                          <a14:foregroundMark x1="49581" y1="21053" x2="49581" y2="21053"/>
                          <a14:foregroundMark x1="53509" y1="34903" x2="53509" y2="34903"/>
                          <a14:foregroundMark x1="55248" y1="36288" x2="55248" y2="36288"/>
                          <a14:foregroundMark x1="56343" y1="26039" x2="56343" y2="26039"/>
                          <a14:foregroundMark x1="59562" y1="37673" x2="59562" y2="37673"/>
                          <a14:foregroundMark x1="63683" y1="19668" x2="63683" y2="19668"/>
                          <a14:foregroundMark x1="63361" y1="25208" x2="63361" y2="25208"/>
                          <a14:foregroundMark x1="67997" y1="34626" x2="67997" y2="34626"/>
                          <a14:foregroundMark x1="64456" y1="42659" x2="64456" y2="42659"/>
                          <a14:foregroundMark x1="68126" y1="42936" x2="68126" y2="42936"/>
                          <a14:foregroundMark x1="71088" y1="41551" x2="71088" y2="41551"/>
                          <a14:foregroundMark x1="70573" y1="42382" x2="70573" y2="42382"/>
                          <a14:foregroundMark x1="72634" y1="38227" x2="72634" y2="38227"/>
                          <a14:foregroundMark x1="72762" y1="27701" x2="72762" y2="27701"/>
                          <a14:foregroundMark x1="76111" y1="38504" x2="76111" y2="38504"/>
                          <a14:foregroundMark x1="78042" y1="28255" x2="78042" y2="28255"/>
                          <a14:foregroundMark x1="78364" y1="41551" x2="78364" y2="41551"/>
                          <a14:foregroundMark x1="79266" y1="38781" x2="79266" y2="38781"/>
                          <a14:foregroundMark x1="79717" y1="27424" x2="79717" y2="27424"/>
                          <a14:foregroundMark x1="83580" y1="41274" x2="83580" y2="41274"/>
                          <a14:foregroundMark x1="85126" y1="43213" x2="85126" y2="43213"/>
                          <a14:foregroundMark x1="82872" y1="43213" x2="82872" y2="43213"/>
                          <a14:foregroundMark x1="87444" y1="30471" x2="87444" y2="30471"/>
                          <a14:foregroundMark x1="87830" y1="22715" x2="87830" y2="22715"/>
                          <a14:foregroundMark x1="23760" y1="72576" x2="23760" y2="72576"/>
                          <a14:foregroundMark x1="26336" y1="58726" x2="26336" y2="58726"/>
                          <a14:foregroundMark x1="23181" y1="58726" x2="23181" y2="58726"/>
                          <a14:foregroundMark x1="28590" y1="73407" x2="28590" y2="73407"/>
                          <a14:foregroundMark x1="32840" y1="77562" x2="32840" y2="77562"/>
                          <a14:foregroundMark x1="32711" y1="60665" x2="32711" y2="60665"/>
                          <a14:foregroundMark x1="35093" y1="74238" x2="35093" y2="74238"/>
                          <a14:foregroundMark x1="36703" y1="74515" x2="36703" y2="74515"/>
                          <a14:foregroundMark x1="36768" y1="69806" x2="36768" y2="69806"/>
                          <a14:foregroundMark x1="40052" y1="71191" x2="40052" y2="71191"/>
                          <a14:foregroundMark x1="41790" y1="79224" x2="41790" y2="79224"/>
                          <a14:foregroundMark x1="45460" y1="74792" x2="45460" y2="74792"/>
                          <a14:foregroundMark x1="47392" y1="77562" x2="47392" y2="77562"/>
                          <a14:foregroundMark x1="47585" y1="60111" x2="47585" y2="60111"/>
                          <a14:foregroundMark x1="51191" y1="73130" x2="51191" y2="73130"/>
                          <a14:foregroundMark x1="53059" y1="77839" x2="53059" y2="77839"/>
                          <a14:foregroundMark x1="54668" y1="75069" x2="54668" y2="75069"/>
                          <a14:foregroundMark x1="56471" y1="77562" x2="56471" y2="77562"/>
                          <a14:foregroundMark x1="62202" y1="77562" x2="62202" y2="77562"/>
                          <a14:foregroundMark x1="66259" y1="79224" x2="66259" y2="79224"/>
                          <a14:foregroundMark x1="74115" y1="75069" x2="74115" y2="75069"/>
                          <a14:foregroundMark x1="77141" y1="80886" x2="77141" y2="80886"/>
                          <a14:foregroundMark x1="79202" y1="77008" x2="79202" y2="77008"/>
                          <a14:foregroundMark x1="79202" y1="60388" x2="79202" y2="60388"/>
                          <a14:foregroundMark x1="78880" y1="82548" x2="78880" y2="82548"/>
                          <a14:foregroundMark x1="80940" y1="79501" x2="80940" y2="79501"/>
                          <a14:foregroundMark x1="85834" y1="77008" x2="85834" y2="77008"/>
                          <a14:foregroundMark x1="87830" y1="78947" x2="87830" y2="78947"/>
                          <a14:foregroundMark x1="93883" y1="78670" x2="93883" y2="78670"/>
                          <a14:foregroundMark x1="91693" y1="74792" x2="91693" y2="74792"/>
                          <a14:foregroundMark x1="92080" y1="62881" x2="92080" y2="62881"/>
                          <a14:foregroundMark x1="93046" y1="67036" x2="93046" y2="67036"/>
                          <a14:foregroundMark x1="95364" y1="83380" x2="95364" y2="83380"/>
                          <a14:foregroundMark x1="84031" y1="68698" x2="84031" y2="68698"/>
                          <a14:foregroundMark x1="83065" y1="69252" x2="83065" y2="69252"/>
                          <a14:foregroundMark x1="64392" y1="68698" x2="64392" y2="68698"/>
                          <a14:foregroundMark x1="53059" y1="68698" x2="53059" y2="68698"/>
                          <a14:foregroundMark x1="49066" y1="70637" x2="49066" y2="70637"/>
                          <a14:foregroundMark x1="50676" y1="67036" x2="50676" y2="67036"/>
                          <a14:foregroundMark x1="45782" y1="67867" x2="45782" y2="67867"/>
                          <a14:foregroundMark x1="43078" y1="67590" x2="43078" y2="67590"/>
                          <a14:foregroundMark x1="28654" y1="41828" x2="28654" y2="41828"/>
                          <a14:foregroundMark x1="47006" y1="42936" x2="47006" y2="42936"/>
                          <a14:foregroundMark x1="56471" y1="42659" x2="56471" y2="42659"/>
                          <a14:foregroundMark x1="30264" y1="42936" x2="30264" y2="42936"/>
                          <a14:foregroundMark x1="38120" y1="77008" x2="38120" y2="77008"/>
                          <a14:foregroundMark x1="39279" y1="72299" x2="39279" y2="72299"/>
                          <a14:foregroundMark x1="68126" y1="69806" x2="68126" y2="69806"/>
                          <a14:foregroundMark x1="67289" y1="72299" x2="67289" y2="72299"/>
                          <a14:foregroundMark x1="74630" y1="34626" x2="74630" y2="34626"/>
                          <a14:foregroundMark x1="96008" y1="71191" x2="96008" y2="71191"/>
                          <a14:foregroundMark x1="39923" y1="30471" x2="39923" y2="30471"/>
                          <a14:foregroundMark x1="58467" y1="80886" x2="58467" y2="80886"/>
                          <a14:foregroundMark x1="61687" y1="39889" x2="61687" y2="39889"/>
                          <a14:foregroundMark x1="87830" y1="42659" x2="87830" y2="42659"/>
                          <a14:foregroundMark x1="87315" y1="25485" x2="87315" y2="25485"/>
                          <a14:foregroundMark x1="88345" y1="26593" x2="88345" y2="26593"/>
                          <a14:foregroundMark x1="8822" y1="66759" x2="8822" y2="66759"/>
                          <a14:backgroundMark x1="29749" y1="36011" x2="29749" y2="36011"/>
                          <a14:backgroundMark x1="39214" y1="28809" x2="39214" y2="28809"/>
                          <a14:backgroundMark x1="52608" y1="38781" x2="52608" y2="38781"/>
                          <a14:backgroundMark x1="66967" y1="29917" x2="66967" y2="29917"/>
                          <a14:backgroundMark x1="73857" y1="37950" x2="73857" y2="37950"/>
                          <a14:backgroundMark x1="73020" y1="70637" x2="73020" y2="70637"/>
                          <a14:backgroundMark x1="84997" y1="79224" x2="84997" y2="79224"/>
                          <a14:backgroundMark x1="94977" y1="70083" x2="94977" y2="70083"/>
                          <a14:backgroundMark x1="57437" y1="75623" x2="57437" y2="75623"/>
                          <a14:backgroundMark x1="67160" y1="69806" x2="67160" y2="69806"/>
                          <a14:backgroundMark x1="53960" y1="79224" x2="53960" y2="79224"/>
                          <a14:backgroundMark x1="39343" y1="70083" x2="39343" y2="70083"/>
                          <a14:backgroundMark x1="50483" y1="74792" x2="50483" y2="74792"/>
                          <a14:backgroundMark x1="78107" y1="35180" x2="78107" y2="35180"/>
                          <a14:backgroundMark x1="80554" y1="38227" x2="80554" y2="382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1317" y="147510"/>
              <a:ext cx="2399491" cy="557770"/>
            </a:xfrm>
            <a:prstGeom prst="rect">
              <a:avLst/>
            </a:prstGeom>
          </p:spPr>
        </p:pic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8AB1745A-E68F-385A-39FD-4CE634C054A4}"/>
              </a:ext>
            </a:extLst>
          </p:cNvPr>
          <p:cNvSpPr/>
          <p:nvPr/>
        </p:nvSpPr>
        <p:spPr>
          <a:xfrm>
            <a:off x="4231808" y="1344995"/>
            <a:ext cx="3728384" cy="3633630"/>
          </a:xfrm>
          <a:prstGeom prst="ellipse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6941F5-0B07-10E7-5AED-592BE5812260}"/>
              </a:ext>
            </a:extLst>
          </p:cNvPr>
          <p:cNvSpPr txBox="1"/>
          <p:nvPr/>
        </p:nvSpPr>
        <p:spPr>
          <a:xfrm>
            <a:off x="3790681" y="5147663"/>
            <a:ext cx="4610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S" dirty="0">
                <a:latin typeface="Arial" panose="020B0604020202020204" pitchFamily="34" charset="0"/>
                <a:cs typeface="Arial" panose="020B0604020202020204" pitchFamily="34" charset="0"/>
              </a:rPr>
              <a:t>Ahmed Begga Hachlafi</a:t>
            </a:r>
          </a:p>
          <a:p>
            <a:pPr algn="ctr"/>
            <a:r>
              <a:rPr lang="en-ES" dirty="0">
                <a:latin typeface="Arial" panose="020B0604020202020204" pitchFamily="34" charset="0"/>
                <a:cs typeface="Arial" panose="020B0604020202020204" pitchFamily="34" charset="0"/>
              </a:rPr>
              <a:t>Ingeniero Informático y Científico de Datos</a:t>
            </a:r>
          </a:p>
        </p:txBody>
      </p:sp>
      <p:pic>
        <p:nvPicPr>
          <p:cNvPr id="13" name="Picture 12" descr="A blue and white logo&#10;&#10;Description automatically generated">
            <a:extLst>
              <a:ext uri="{FF2B5EF4-FFF2-40B4-BE49-F238E27FC236}">
                <a16:creationId xmlns:a16="http://schemas.microsoft.com/office/drawing/2014/main" id="{E124E440-0293-E461-DE93-552DC317C7C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9310" y="5959143"/>
            <a:ext cx="2473377" cy="54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41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5">
            <a:extLst>
              <a:ext uri="{FF2B5EF4-FFF2-40B4-BE49-F238E27FC236}">
                <a16:creationId xmlns:a16="http://schemas.microsoft.com/office/drawing/2014/main" id="{90949A80-2FE7-B5DE-8A1F-06591B18B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852791"/>
          </a:xfrm>
          <a:prstGeom prst="rect">
            <a:avLst/>
          </a:prstGeom>
        </p:spPr>
      </p:pic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78F5894F-B28B-0CB2-250C-F542AEF01E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923"/>
            <a:ext cx="3352800" cy="836868"/>
          </a:xfr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62E7CA67-BEEE-6447-235A-76A0B7E4C4A5}"/>
              </a:ext>
            </a:extLst>
          </p:cNvPr>
          <p:cNvGrpSpPr/>
          <p:nvPr/>
        </p:nvGrpSpPr>
        <p:grpSpPr>
          <a:xfrm>
            <a:off x="3917016" y="147510"/>
            <a:ext cx="4228124" cy="557770"/>
            <a:chOff x="2691317" y="147510"/>
            <a:chExt cx="4228124" cy="557770"/>
          </a:xfrm>
        </p:grpSpPr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3DD028B9-BECF-3EB6-DC69-E7F7DF8FB6F1}"/>
                </a:ext>
              </a:extLst>
            </p:cNvPr>
            <p:cNvSpPr txBox="1"/>
            <p:nvPr/>
          </p:nvSpPr>
          <p:spPr>
            <a:xfrm>
              <a:off x="5603055" y="203524"/>
              <a:ext cx="13163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b="1" dirty="0">
                  <a:solidFill>
                    <a:schemeClr val="bg1"/>
                  </a:solidFill>
                </a:rPr>
                <a:t>HAL9000</a:t>
              </a:r>
            </a:p>
          </p:txBody>
        </p:sp>
        <p:pic>
          <p:nvPicPr>
            <p:cNvPr id="8" name="Imagen 7" descr="Imagen que contiene Interfaz de usuario gráfica&#10;&#10;Descripción generada automáticamente">
              <a:extLst>
                <a:ext uri="{FF2B5EF4-FFF2-40B4-BE49-F238E27FC236}">
                  <a16:creationId xmlns:a16="http://schemas.microsoft.com/office/drawing/2014/main" id="{9F621A61-1C22-8DEF-B593-22F85D9E5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141" b="89751" l="6890" r="96008">
                          <a14:foregroundMark x1="6890" y1="41828" x2="6890" y2="41828"/>
                          <a14:foregroundMark x1="9788" y1="55956" x2="9788" y2="55956"/>
                          <a14:foregroundMark x1="23760" y1="25485" x2="23760" y2="25485"/>
                          <a14:foregroundMark x1="26787" y1="37950" x2="26787" y2="37950"/>
                          <a14:foregroundMark x1="23117" y1="18006" x2="23117" y2="18006"/>
                          <a14:foregroundMark x1="26851" y1="22161" x2="26851" y2="22161"/>
                          <a14:foregroundMark x1="28590" y1="30471" x2="28590" y2="30471"/>
                          <a14:foregroundMark x1="30715" y1="30194" x2="30715" y2="30194"/>
                          <a14:foregroundMark x1="29363" y1="28255" x2="29363" y2="28255"/>
                          <a14:foregroundMark x1="32968" y1="34626" x2="32968" y2="34626"/>
                          <a14:foregroundMark x1="32840" y1="19391" x2="32840" y2="19391"/>
                          <a14:foregroundMark x1="35158" y1="34072" x2="35158" y2="34072"/>
                          <a14:foregroundMark x1="36961" y1="29086" x2="36961" y2="29086"/>
                          <a14:foregroundMark x1="38120" y1="32133" x2="38120" y2="32133"/>
                          <a14:foregroundMark x1="40052" y1="42659" x2="40052" y2="42659"/>
                          <a14:foregroundMark x1="41854" y1="42382" x2="41854" y2="42382"/>
                          <a14:foregroundMark x1="43207" y1="26593" x2="43207" y2="26593"/>
                          <a14:foregroundMark x1="44559" y1="32133" x2="44559" y2="32133"/>
                          <a14:foregroundMark x1="45654" y1="26039" x2="45654" y2="26039"/>
                          <a14:foregroundMark x1="44237" y1="41551" x2="44237" y2="41551"/>
                          <a14:foregroundMark x1="47650" y1="38504" x2="47650" y2="38504"/>
                          <a14:foregroundMark x1="47521" y1="19391" x2="47521" y2="19391"/>
                          <a14:foregroundMark x1="49775" y1="39889" x2="49775" y2="39889"/>
                          <a14:foregroundMark x1="50225" y1="26039" x2="50225" y2="26039"/>
                          <a14:foregroundMark x1="50547" y1="42659" x2="50547" y2="42659"/>
                          <a14:foregroundMark x1="49581" y1="21053" x2="49581" y2="21053"/>
                          <a14:foregroundMark x1="53509" y1="34903" x2="53509" y2="34903"/>
                          <a14:foregroundMark x1="55248" y1="36288" x2="55248" y2="36288"/>
                          <a14:foregroundMark x1="56343" y1="26039" x2="56343" y2="26039"/>
                          <a14:foregroundMark x1="59562" y1="37673" x2="59562" y2="37673"/>
                          <a14:foregroundMark x1="63683" y1="19668" x2="63683" y2="19668"/>
                          <a14:foregroundMark x1="63361" y1="25208" x2="63361" y2="25208"/>
                          <a14:foregroundMark x1="67997" y1="34626" x2="67997" y2="34626"/>
                          <a14:foregroundMark x1="64456" y1="42659" x2="64456" y2="42659"/>
                          <a14:foregroundMark x1="68126" y1="42936" x2="68126" y2="42936"/>
                          <a14:foregroundMark x1="71088" y1="41551" x2="71088" y2="41551"/>
                          <a14:foregroundMark x1="70573" y1="42382" x2="70573" y2="42382"/>
                          <a14:foregroundMark x1="72634" y1="38227" x2="72634" y2="38227"/>
                          <a14:foregroundMark x1="72762" y1="27701" x2="72762" y2="27701"/>
                          <a14:foregroundMark x1="76111" y1="38504" x2="76111" y2="38504"/>
                          <a14:foregroundMark x1="78042" y1="28255" x2="78042" y2="28255"/>
                          <a14:foregroundMark x1="78364" y1="41551" x2="78364" y2="41551"/>
                          <a14:foregroundMark x1="79266" y1="38781" x2="79266" y2="38781"/>
                          <a14:foregroundMark x1="79717" y1="27424" x2="79717" y2="27424"/>
                          <a14:foregroundMark x1="83580" y1="41274" x2="83580" y2="41274"/>
                          <a14:foregroundMark x1="85126" y1="43213" x2="85126" y2="43213"/>
                          <a14:foregroundMark x1="82872" y1="43213" x2="82872" y2="43213"/>
                          <a14:foregroundMark x1="87444" y1="30471" x2="87444" y2="30471"/>
                          <a14:foregroundMark x1="87830" y1="22715" x2="87830" y2="22715"/>
                          <a14:foregroundMark x1="23760" y1="72576" x2="23760" y2="72576"/>
                          <a14:foregroundMark x1="26336" y1="58726" x2="26336" y2="58726"/>
                          <a14:foregroundMark x1="23181" y1="58726" x2="23181" y2="58726"/>
                          <a14:foregroundMark x1="28590" y1="73407" x2="28590" y2="73407"/>
                          <a14:foregroundMark x1="32840" y1="77562" x2="32840" y2="77562"/>
                          <a14:foregroundMark x1="32711" y1="60665" x2="32711" y2="60665"/>
                          <a14:foregroundMark x1="35093" y1="74238" x2="35093" y2="74238"/>
                          <a14:foregroundMark x1="36703" y1="74515" x2="36703" y2="74515"/>
                          <a14:foregroundMark x1="36768" y1="69806" x2="36768" y2="69806"/>
                          <a14:foregroundMark x1="40052" y1="71191" x2="40052" y2="71191"/>
                          <a14:foregroundMark x1="41790" y1="79224" x2="41790" y2="79224"/>
                          <a14:foregroundMark x1="45460" y1="74792" x2="45460" y2="74792"/>
                          <a14:foregroundMark x1="47392" y1="77562" x2="47392" y2="77562"/>
                          <a14:foregroundMark x1="47585" y1="60111" x2="47585" y2="60111"/>
                          <a14:foregroundMark x1="51191" y1="73130" x2="51191" y2="73130"/>
                          <a14:foregroundMark x1="53059" y1="77839" x2="53059" y2="77839"/>
                          <a14:foregroundMark x1="54668" y1="75069" x2="54668" y2="75069"/>
                          <a14:foregroundMark x1="56471" y1="77562" x2="56471" y2="77562"/>
                          <a14:foregroundMark x1="62202" y1="77562" x2="62202" y2="77562"/>
                          <a14:foregroundMark x1="66259" y1="79224" x2="66259" y2="79224"/>
                          <a14:foregroundMark x1="74115" y1="75069" x2="74115" y2="75069"/>
                          <a14:foregroundMark x1="77141" y1="80886" x2="77141" y2="80886"/>
                          <a14:foregroundMark x1="79202" y1="77008" x2="79202" y2="77008"/>
                          <a14:foregroundMark x1="79202" y1="60388" x2="79202" y2="60388"/>
                          <a14:foregroundMark x1="78880" y1="82548" x2="78880" y2="82548"/>
                          <a14:foregroundMark x1="80940" y1="79501" x2="80940" y2="79501"/>
                          <a14:foregroundMark x1="85834" y1="77008" x2="85834" y2="77008"/>
                          <a14:foregroundMark x1="87830" y1="78947" x2="87830" y2="78947"/>
                          <a14:foregroundMark x1="93883" y1="78670" x2="93883" y2="78670"/>
                          <a14:foregroundMark x1="91693" y1="74792" x2="91693" y2="74792"/>
                          <a14:foregroundMark x1="92080" y1="62881" x2="92080" y2="62881"/>
                          <a14:foregroundMark x1="93046" y1="67036" x2="93046" y2="67036"/>
                          <a14:foregroundMark x1="95364" y1="83380" x2="95364" y2="83380"/>
                          <a14:foregroundMark x1="84031" y1="68698" x2="84031" y2="68698"/>
                          <a14:foregroundMark x1="83065" y1="69252" x2="83065" y2="69252"/>
                          <a14:foregroundMark x1="64392" y1="68698" x2="64392" y2="68698"/>
                          <a14:foregroundMark x1="53059" y1="68698" x2="53059" y2="68698"/>
                          <a14:foregroundMark x1="49066" y1="70637" x2="49066" y2="70637"/>
                          <a14:foregroundMark x1="50676" y1="67036" x2="50676" y2="67036"/>
                          <a14:foregroundMark x1="45782" y1="67867" x2="45782" y2="67867"/>
                          <a14:foregroundMark x1="43078" y1="67590" x2="43078" y2="67590"/>
                          <a14:foregroundMark x1="28654" y1="41828" x2="28654" y2="41828"/>
                          <a14:foregroundMark x1="47006" y1="42936" x2="47006" y2="42936"/>
                          <a14:foregroundMark x1="56471" y1="42659" x2="56471" y2="42659"/>
                          <a14:foregroundMark x1="30264" y1="42936" x2="30264" y2="42936"/>
                          <a14:foregroundMark x1="38120" y1="77008" x2="38120" y2="77008"/>
                          <a14:foregroundMark x1="39279" y1="72299" x2="39279" y2="72299"/>
                          <a14:foregroundMark x1="68126" y1="69806" x2="68126" y2="69806"/>
                          <a14:foregroundMark x1="67289" y1="72299" x2="67289" y2="72299"/>
                          <a14:foregroundMark x1="74630" y1="34626" x2="74630" y2="34626"/>
                          <a14:foregroundMark x1="96008" y1="71191" x2="96008" y2="71191"/>
                          <a14:foregroundMark x1="39923" y1="30471" x2="39923" y2="30471"/>
                          <a14:foregroundMark x1="58467" y1="80886" x2="58467" y2="80886"/>
                          <a14:foregroundMark x1="61687" y1="39889" x2="61687" y2="39889"/>
                          <a14:foregroundMark x1="87830" y1="42659" x2="87830" y2="42659"/>
                          <a14:foregroundMark x1="87315" y1="25485" x2="87315" y2="25485"/>
                          <a14:foregroundMark x1="88345" y1="26593" x2="88345" y2="26593"/>
                          <a14:foregroundMark x1="8822" y1="66759" x2="8822" y2="66759"/>
                          <a14:backgroundMark x1="29749" y1="36011" x2="29749" y2="36011"/>
                          <a14:backgroundMark x1="39214" y1="28809" x2="39214" y2="28809"/>
                          <a14:backgroundMark x1="52608" y1="38781" x2="52608" y2="38781"/>
                          <a14:backgroundMark x1="66967" y1="29917" x2="66967" y2="29917"/>
                          <a14:backgroundMark x1="73857" y1="37950" x2="73857" y2="37950"/>
                          <a14:backgroundMark x1="73020" y1="70637" x2="73020" y2="70637"/>
                          <a14:backgroundMark x1="84997" y1="79224" x2="84997" y2="79224"/>
                          <a14:backgroundMark x1="94977" y1="70083" x2="94977" y2="70083"/>
                          <a14:backgroundMark x1="57437" y1="75623" x2="57437" y2="75623"/>
                          <a14:backgroundMark x1="67160" y1="69806" x2="67160" y2="69806"/>
                          <a14:backgroundMark x1="53960" y1="79224" x2="53960" y2="79224"/>
                          <a14:backgroundMark x1="39343" y1="70083" x2="39343" y2="70083"/>
                          <a14:backgroundMark x1="50483" y1="74792" x2="50483" y2="74792"/>
                          <a14:backgroundMark x1="78107" y1="35180" x2="78107" y2="35180"/>
                          <a14:backgroundMark x1="80554" y1="38227" x2="80554" y2="382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1317" y="147510"/>
              <a:ext cx="2399491" cy="557770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0AD3689-48DE-00C6-6FEA-35327FB7B3DE}"/>
              </a:ext>
            </a:extLst>
          </p:cNvPr>
          <p:cNvSpPr txBox="1"/>
          <p:nvPr/>
        </p:nvSpPr>
        <p:spPr>
          <a:xfrm>
            <a:off x="6622277" y="1056315"/>
            <a:ext cx="6087015" cy="5546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ES" b="1" dirty="0">
                <a:latin typeface="Arial" panose="020B0604020202020204" pitchFamily="34" charset="0"/>
                <a:cs typeface="Arial" panose="020B0604020202020204" pitchFamily="34" charset="0"/>
              </a:rPr>
              <a:t>1. Tratamiento de los datos</a:t>
            </a:r>
          </a:p>
          <a:p>
            <a:pPr algn="just">
              <a:lnSpc>
                <a:spcPct val="200000"/>
              </a:lnSpc>
            </a:pPr>
            <a:r>
              <a:rPr lang="en-ES" dirty="0">
                <a:latin typeface="Arial" panose="020B0604020202020204" pitchFamily="34" charset="0"/>
                <a:cs typeface="Arial" panose="020B0604020202020204" pitchFamily="34" charset="0"/>
              </a:rPr>
              <a:t>	1.1. Retos</a:t>
            </a:r>
          </a:p>
          <a:p>
            <a:pPr algn="just">
              <a:lnSpc>
                <a:spcPct val="200000"/>
              </a:lnSpc>
            </a:pPr>
            <a:r>
              <a:rPr lang="en-ES" dirty="0">
                <a:latin typeface="Arial" panose="020B0604020202020204" pitchFamily="34" charset="0"/>
                <a:cs typeface="Arial" panose="020B0604020202020204" pitchFamily="34" charset="0"/>
              </a:rPr>
              <a:t>	1.2. Procesamiento de datos </a:t>
            </a:r>
          </a:p>
          <a:p>
            <a:pPr algn="just">
              <a:lnSpc>
                <a:spcPct val="200000"/>
              </a:lnSpc>
            </a:pPr>
            <a:r>
              <a:rPr lang="en-ES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E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ES" b="1" dirty="0">
                <a:latin typeface="Arial" panose="020B0604020202020204" pitchFamily="34" charset="0"/>
                <a:cs typeface="Arial" panose="020B0604020202020204" pitchFamily="34" charset="0"/>
              </a:rPr>
              <a:t>Modelo</a:t>
            </a:r>
            <a:endParaRPr lang="en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ES" dirty="0">
                <a:latin typeface="Arial" panose="020B0604020202020204" pitchFamily="34" charset="0"/>
                <a:cs typeface="Arial" panose="020B0604020202020204" pitchFamily="34" charset="0"/>
              </a:rPr>
              <a:t>	2.1. Arquitectura</a:t>
            </a:r>
          </a:p>
          <a:p>
            <a:pPr algn="just">
              <a:lnSpc>
                <a:spcPct val="200000"/>
              </a:lnSpc>
            </a:pPr>
            <a:r>
              <a:rPr lang="en-ES" dirty="0">
                <a:latin typeface="Arial" panose="020B0604020202020204" pitchFamily="34" charset="0"/>
                <a:cs typeface="Arial" panose="020B0604020202020204" pitchFamily="34" charset="0"/>
              </a:rPr>
              <a:t>	2.2. Explicabilidad</a:t>
            </a:r>
          </a:p>
          <a:p>
            <a:pPr algn="just">
              <a:lnSpc>
                <a:spcPct val="200000"/>
              </a:lnSpc>
            </a:pPr>
            <a:r>
              <a:rPr lang="en-ES" dirty="0">
                <a:latin typeface="Arial" panose="020B0604020202020204" pitchFamily="34" charset="0"/>
                <a:cs typeface="Arial" panose="020B0604020202020204" pitchFamily="34" charset="0"/>
              </a:rPr>
              <a:t>	2.3. Justicia</a:t>
            </a:r>
          </a:p>
          <a:p>
            <a:pPr algn="just">
              <a:lnSpc>
                <a:spcPct val="200000"/>
              </a:lnSpc>
            </a:pPr>
            <a:r>
              <a:rPr lang="en-ES" b="1" dirty="0">
                <a:latin typeface="Arial" panose="020B0604020202020204" pitchFamily="34" charset="0"/>
                <a:cs typeface="Arial" panose="020B0604020202020204" pitchFamily="34" charset="0"/>
              </a:rPr>
              <a:t>3. Resultados</a:t>
            </a:r>
          </a:p>
          <a:p>
            <a:pPr algn="just">
              <a:lnSpc>
                <a:spcPct val="200000"/>
              </a:lnSpc>
            </a:pPr>
            <a:r>
              <a:rPr lang="en-ES" b="1" dirty="0">
                <a:latin typeface="Arial" panose="020B0604020202020204" pitchFamily="34" charset="0"/>
                <a:cs typeface="Arial" panose="020B0604020202020204" pitchFamily="34" charset="0"/>
              </a:rPr>
              <a:t>4. Sostenibilidad</a:t>
            </a:r>
          </a:p>
          <a:p>
            <a:pPr algn="just">
              <a:lnSpc>
                <a:spcPct val="200000"/>
              </a:lnSpc>
            </a:pPr>
            <a:r>
              <a:rPr lang="en-ES" b="1" dirty="0">
                <a:latin typeface="Arial" panose="020B0604020202020204" pitchFamily="34" charset="0"/>
                <a:cs typeface="Arial" panose="020B0604020202020204" pitchFamily="34" charset="0"/>
              </a:rPr>
              <a:t>5. Conclusión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84730F-4891-A53A-B6BE-1F39FF5D8FA5}"/>
              </a:ext>
            </a:extLst>
          </p:cNvPr>
          <p:cNvSpPr txBox="1"/>
          <p:nvPr/>
        </p:nvSpPr>
        <p:spPr>
          <a:xfrm>
            <a:off x="916402" y="1036278"/>
            <a:ext cx="8060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2800" dirty="0">
                <a:latin typeface="Arial" panose="020B0604020202020204" pitchFamily="34" charset="0"/>
                <a:cs typeface="Arial" panose="020B0604020202020204" pitchFamily="34" charset="0"/>
              </a:rPr>
              <a:t>Tabla de Contenidos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7E3AD3-CCF1-665F-F96C-AD04DE7827D8}"/>
              </a:ext>
            </a:extLst>
          </p:cNvPr>
          <p:cNvCxnSpPr>
            <a:cxnSpLocks/>
          </p:cNvCxnSpPr>
          <p:nvPr/>
        </p:nvCxnSpPr>
        <p:spPr>
          <a:xfrm flipH="1">
            <a:off x="6240467" y="1394321"/>
            <a:ext cx="1" cy="49619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83EAAE4B-F282-1870-0061-B926A4378C3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740" y="2214975"/>
            <a:ext cx="5408260" cy="360674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A1B0062-6551-2170-6F1A-BB99CF91FC77}"/>
              </a:ext>
            </a:extLst>
          </p:cNvPr>
          <p:cNvSpPr txBox="1"/>
          <p:nvPr/>
        </p:nvSpPr>
        <p:spPr>
          <a:xfrm>
            <a:off x="11242623" y="6205928"/>
            <a:ext cx="779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241740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5">
            <a:extLst>
              <a:ext uri="{FF2B5EF4-FFF2-40B4-BE49-F238E27FC236}">
                <a16:creationId xmlns:a16="http://schemas.microsoft.com/office/drawing/2014/main" id="{90949A80-2FE7-B5DE-8A1F-06591B18BE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852791"/>
          </a:xfrm>
          <a:prstGeom prst="rect">
            <a:avLst/>
          </a:prstGeom>
        </p:spPr>
      </p:pic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78F5894F-B28B-0CB2-250C-F542AEF01E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923"/>
            <a:ext cx="3352800" cy="836868"/>
          </a:xfr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62E7CA67-BEEE-6447-235A-76A0B7E4C4A5}"/>
              </a:ext>
            </a:extLst>
          </p:cNvPr>
          <p:cNvGrpSpPr/>
          <p:nvPr/>
        </p:nvGrpSpPr>
        <p:grpSpPr>
          <a:xfrm>
            <a:off x="3917016" y="147510"/>
            <a:ext cx="4228124" cy="557770"/>
            <a:chOff x="2691317" y="147510"/>
            <a:chExt cx="4228124" cy="557770"/>
          </a:xfrm>
        </p:grpSpPr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3DD028B9-BECF-3EB6-DC69-E7F7DF8FB6F1}"/>
                </a:ext>
              </a:extLst>
            </p:cNvPr>
            <p:cNvSpPr txBox="1"/>
            <p:nvPr/>
          </p:nvSpPr>
          <p:spPr>
            <a:xfrm>
              <a:off x="5603055" y="203524"/>
              <a:ext cx="13163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b="1" dirty="0">
                  <a:solidFill>
                    <a:schemeClr val="bg1"/>
                  </a:solidFill>
                </a:rPr>
                <a:t>HAL9000</a:t>
              </a:r>
            </a:p>
          </p:txBody>
        </p:sp>
        <p:pic>
          <p:nvPicPr>
            <p:cNvPr id="8" name="Imagen 7" descr="Imagen que contiene Interfaz de usuario gráfica&#10;&#10;Descripción generada automáticamente">
              <a:extLst>
                <a:ext uri="{FF2B5EF4-FFF2-40B4-BE49-F238E27FC236}">
                  <a16:creationId xmlns:a16="http://schemas.microsoft.com/office/drawing/2014/main" id="{9F621A61-1C22-8DEF-B593-22F85D9E5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141" b="89751" l="6890" r="96008">
                          <a14:foregroundMark x1="6890" y1="41828" x2="6890" y2="41828"/>
                          <a14:foregroundMark x1="9788" y1="55956" x2="9788" y2="55956"/>
                          <a14:foregroundMark x1="23760" y1="25485" x2="23760" y2="25485"/>
                          <a14:foregroundMark x1="26787" y1="37950" x2="26787" y2="37950"/>
                          <a14:foregroundMark x1="23117" y1="18006" x2="23117" y2="18006"/>
                          <a14:foregroundMark x1="26851" y1="22161" x2="26851" y2="22161"/>
                          <a14:foregroundMark x1="28590" y1="30471" x2="28590" y2="30471"/>
                          <a14:foregroundMark x1="30715" y1="30194" x2="30715" y2="30194"/>
                          <a14:foregroundMark x1="29363" y1="28255" x2="29363" y2="28255"/>
                          <a14:foregroundMark x1="32968" y1="34626" x2="32968" y2="34626"/>
                          <a14:foregroundMark x1="32840" y1="19391" x2="32840" y2="19391"/>
                          <a14:foregroundMark x1="35158" y1="34072" x2="35158" y2="34072"/>
                          <a14:foregroundMark x1="36961" y1="29086" x2="36961" y2="29086"/>
                          <a14:foregroundMark x1="38120" y1="32133" x2="38120" y2="32133"/>
                          <a14:foregroundMark x1="40052" y1="42659" x2="40052" y2="42659"/>
                          <a14:foregroundMark x1="41854" y1="42382" x2="41854" y2="42382"/>
                          <a14:foregroundMark x1="43207" y1="26593" x2="43207" y2="26593"/>
                          <a14:foregroundMark x1="44559" y1="32133" x2="44559" y2="32133"/>
                          <a14:foregroundMark x1="45654" y1="26039" x2="45654" y2="26039"/>
                          <a14:foregroundMark x1="44237" y1="41551" x2="44237" y2="41551"/>
                          <a14:foregroundMark x1="47650" y1="38504" x2="47650" y2="38504"/>
                          <a14:foregroundMark x1="47521" y1="19391" x2="47521" y2="19391"/>
                          <a14:foregroundMark x1="49775" y1="39889" x2="49775" y2="39889"/>
                          <a14:foregroundMark x1="50225" y1="26039" x2="50225" y2="26039"/>
                          <a14:foregroundMark x1="50547" y1="42659" x2="50547" y2="42659"/>
                          <a14:foregroundMark x1="49581" y1="21053" x2="49581" y2="21053"/>
                          <a14:foregroundMark x1="53509" y1="34903" x2="53509" y2="34903"/>
                          <a14:foregroundMark x1="55248" y1="36288" x2="55248" y2="36288"/>
                          <a14:foregroundMark x1="56343" y1="26039" x2="56343" y2="26039"/>
                          <a14:foregroundMark x1="59562" y1="37673" x2="59562" y2="37673"/>
                          <a14:foregroundMark x1="63683" y1="19668" x2="63683" y2="19668"/>
                          <a14:foregroundMark x1="63361" y1="25208" x2="63361" y2="25208"/>
                          <a14:foregroundMark x1="67997" y1="34626" x2="67997" y2="34626"/>
                          <a14:foregroundMark x1="64456" y1="42659" x2="64456" y2="42659"/>
                          <a14:foregroundMark x1="68126" y1="42936" x2="68126" y2="42936"/>
                          <a14:foregroundMark x1="71088" y1="41551" x2="71088" y2="41551"/>
                          <a14:foregroundMark x1="70573" y1="42382" x2="70573" y2="42382"/>
                          <a14:foregroundMark x1="72634" y1="38227" x2="72634" y2="38227"/>
                          <a14:foregroundMark x1="72762" y1="27701" x2="72762" y2="27701"/>
                          <a14:foregroundMark x1="76111" y1="38504" x2="76111" y2="38504"/>
                          <a14:foregroundMark x1="78042" y1="28255" x2="78042" y2="28255"/>
                          <a14:foregroundMark x1="78364" y1="41551" x2="78364" y2="41551"/>
                          <a14:foregroundMark x1="79266" y1="38781" x2="79266" y2="38781"/>
                          <a14:foregroundMark x1="79717" y1="27424" x2="79717" y2="27424"/>
                          <a14:foregroundMark x1="83580" y1="41274" x2="83580" y2="41274"/>
                          <a14:foregroundMark x1="85126" y1="43213" x2="85126" y2="43213"/>
                          <a14:foregroundMark x1="82872" y1="43213" x2="82872" y2="43213"/>
                          <a14:foregroundMark x1="87444" y1="30471" x2="87444" y2="30471"/>
                          <a14:foregroundMark x1="87830" y1="22715" x2="87830" y2="22715"/>
                          <a14:foregroundMark x1="23760" y1="72576" x2="23760" y2="72576"/>
                          <a14:foregroundMark x1="26336" y1="58726" x2="26336" y2="58726"/>
                          <a14:foregroundMark x1="23181" y1="58726" x2="23181" y2="58726"/>
                          <a14:foregroundMark x1="28590" y1="73407" x2="28590" y2="73407"/>
                          <a14:foregroundMark x1="32840" y1="77562" x2="32840" y2="77562"/>
                          <a14:foregroundMark x1="32711" y1="60665" x2="32711" y2="60665"/>
                          <a14:foregroundMark x1="35093" y1="74238" x2="35093" y2="74238"/>
                          <a14:foregroundMark x1="36703" y1="74515" x2="36703" y2="74515"/>
                          <a14:foregroundMark x1="36768" y1="69806" x2="36768" y2="69806"/>
                          <a14:foregroundMark x1="40052" y1="71191" x2="40052" y2="71191"/>
                          <a14:foregroundMark x1="41790" y1="79224" x2="41790" y2="79224"/>
                          <a14:foregroundMark x1="45460" y1="74792" x2="45460" y2="74792"/>
                          <a14:foregroundMark x1="47392" y1="77562" x2="47392" y2="77562"/>
                          <a14:foregroundMark x1="47585" y1="60111" x2="47585" y2="60111"/>
                          <a14:foregroundMark x1="51191" y1="73130" x2="51191" y2="73130"/>
                          <a14:foregroundMark x1="53059" y1="77839" x2="53059" y2="77839"/>
                          <a14:foregroundMark x1="54668" y1="75069" x2="54668" y2="75069"/>
                          <a14:foregroundMark x1="56471" y1="77562" x2="56471" y2="77562"/>
                          <a14:foregroundMark x1="62202" y1="77562" x2="62202" y2="77562"/>
                          <a14:foregroundMark x1="66259" y1="79224" x2="66259" y2="79224"/>
                          <a14:foregroundMark x1="74115" y1="75069" x2="74115" y2="75069"/>
                          <a14:foregroundMark x1="77141" y1="80886" x2="77141" y2="80886"/>
                          <a14:foregroundMark x1="79202" y1="77008" x2="79202" y2="77008"/>
                          <a14:foregroundMark x1="79202" y1="60388" x2="79202" y2="60388"/>
                          <a14:foregroundMark x1="78880" y1="82548" x2="78880" y2="82548"/>
                          <a14:foregroundMark x1="80940" y1="79501" x2="80940" y2="79501"/>
                          <a14:foregroundMark x1="85834" y1="77008" x2="85834" y2="77008"/>
                          <a14:foregroundMark x1="87830" y1="78947" x2="87830" y2="78947"/>
                          <a14:foregroundMark x1="93883" y1="78670" x2="93883" y2="78670"/>
                          <a14:foregroundMark x1="91693" y1="74792" x2="91693" y2="74792"/>
                          <a14:foregroundMark x1="92080" y1="62881" x2="92080" y2="62881"/>
                          <a14:foregroundMark x1="93046" y1="67036" x2="93046" y2="67036"/>
                          <a14:foregroundMark x1="95364" y1="83380" x2="95364" y2="83380"/>
                          <a14:foregroundMark x1="84031" y1="68698" x2="84031" y2="68698"/>
                          <a14:foregroundMark x1="83065" y1="69252" x2="83065" y2="69252"/>
                          <a14:foregroundMark x1="64392" y1="68698" x2="64392" y2="68698"/>
                          <a14:foregroundMark x1="53059" y1="68698" x2="53059" y2="68698"/>
                          <a14:foregroundMark x1="49066" y1="70637" x2="49066" y2="70637"/>
                          <a14:foregroundMark x1="50676" y1="67036" x2="50676" y2="67036"/>
                          <a14:foregroundMark x1="45782" y1="67867" x2="45782" y2="67867"/>
                          <a14:foregroundMark x1="43078" y1="67590" x2="43078" y2="67590"/>
                          <a14:foregroundMark x1="28654" y1="41828" x2="28654" y2="41828"/>
                          <a14:foregroundMark x1="47006" y1="42936" x2="47006" y2="42936"/>
                          <a14:foregroundMark x1="56471" y1="42659" x2="56471" y2="42659"/>
                          <a14:foregroundMark x1="30264" y1="42936" x2="30264" y2="42936"/>
                          <a14:foregroundMark x1="38120" y1="77008" x2="38120" y2="77008"/>
                          <a14:foregroundMark x1="39279" y1="72299" x2="39279" y2="72299"/>
                          <a14:foregroundMark x1="68126" y1="69806" x2="68126" y2="69806"/>
                          <a14:foregroundMark x1="67289" y1="72299" x2="67289" y2="72299"/>
                          <a14:foregroundMark x1="74630" y1="34626" x2="74630" y2="34626"/>
                          <a14:foregroundMark x1="96008" y1="71191" x2="96008" y2="71191"/>
                          <a14:foregroundMark x1="39923" y1="30471" x2="39923" y2="30471"/>
                          <a14:foregroundMark x1="58467" y1="80886" x2="58467" y2="80886"/>
                          <a14:foregroundMark x1="61687" y1="39889" x2="61687" y2="39889"/>
                          <a14:foregroundMark x1="87830" y1="42659" x2="87830" y2="42659"/>
                          <a14:foregroundMark x1="87315" y1="25485" x2="87315" y2="25485"/>
                          <a14:foregroundMark x1="88345" y1="26593" x2="88345" y2="26593"/>
                          <a14:foregroundMark x1="8822" y1="66759" x2="8822" y2="66759"/>
                          <a14:backgroundMark x1="29749" y1="36011" x2="29749" y2="36011"/>
                          <a14:backgroundMark x1="39214" y1="28809" x2="39214" y2="28809"/>
                          <a14:backgroundMark x1="52608" y1="38781" x2="52608" y2="38781"/>
                          <a14:backgroundMark x1="66967" y1="29917" x2="66967" y2="29917"/>
                          <a14:backgroundMark x1="73857" y1="37950" x2="73857" y2="37950"/>
                          <a14:backgroundMark x1="73020" y1="70637" x2="73020" y2="70637"/>
                          <a14:backgroundMark x1="84997" y1="79224" x2="84997" y2="79224"/>
                          <a14:backgroundMark x1="94977" y1="70083" x2="94977" y2="70083"/>
                          <a14:backgroundMark x1="57437" y1="75623" x2="57437" y2="75623"/>
                          <a14:backgroundMark x1="67160" y1="69806" x2="67160" y2="69806"/>
                          <a14:backgroundMark x1="53960" y1="79224" x2="53960" y2="79224"/>
                          <a14:backgroundMark x1="39343" y1="70083" x2="39343" y2="70083"/>
                          <a14:backgroundMark x1="50483" y1="74792" x2="50483" y2="74792"/>
                          <a14:backgroundMark x1="78107" y1="35180" x2="78107" y2="35180"/>
                          <a14:backgroundMark x1="80554" y1="38227" x2="80554" y2="382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1317" y="147510"/>
              <a:ext cx="2399491" cy="557770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00C74A8-1CB4-928C-7CED-58F47277BFFF}"/>
              </a:ext>
            </a:extLst>
          </p:cNvPr>
          <p:cNvSpPr txBox="1"/>
          <p:nvPr/>
        </p:nvSpPr>
        <p:spPr>
          <a:xfrm>
            <a:off x="916402" y="1036278"/>
            <a:ext cx="8060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2800" dirty="0">
                <a:latin typeface="Arial" panose="020B0604020202020204" pitchFamily="34" charset="0"/>
                <a:cs typeface="Arial" panose="020B0604020202020204" pitchFamily="34" charset="0"/>
              </a:rPr>
              <a:t>1. Tratamiento de los datos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7CD840-4613-1543-D0A2-643AEACD4F7E}"/>
              </a:ext>
            </a:extLst>
          </p:cNvPr>
          <p:cNvSpPr txBox="1"/>
          <p:nvPr/>
        </p:nvSpPr>
        <p:spPr>
          <a:xfrm>
            <a:off x="1086627" y="1559498"/>
            <a:ext cx="8060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1.1. Retos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5C8288-A5F4-BC2C-FFBB-237B8F2B1348}"/>
              </a:ext>
            </a:extLst>
          </p:cNvPr>
          <p:cNvSpPr txBox="1"/>
          <p:nvPr/>
        </p:nvSpPr>
        <p:spPr>
          <a:xfrm>
            <a:off x="11242623" y="6205928"/>
            <a:ext cx="779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6E1007DD-0B06-AADE-80DC-A58539C23AAB}"/>
              </a:ext>
            </a:extLst>
          </p:cNvPr>
          <p:cNvGrpSpPr/>
          <p:nvPr/>
        </p:nvGrpSpPr>
        <p:grpSpPr>
          <a:xfrm>
            <a:off x="762743" y="2129203"/>
            <a:ext cx="6724204" cy="3866981"/>
            <a:chOff x="762743" y="2129203"/>
            <a:chExt cx="6724204" cy="386698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4F382B4-03A0-5B5D-8D12-38E144EE5BFA}"/>
                </a:ext>
              </a:extLst>
            </p:cNvPr>
            <p:cNvSpPr txBox="1"/>
            <p:nvPr/>
          </p:nvSpPr>
          <p:spPr>
            <a:xfrm>
              <a:off x="1388073" y="2129203"/>
              <a:ext cx="609887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Wingdings" pitchFamily="2" charset="2"/>
                <a:buChar char="v"/>
              </a:pPr>
              <a:r>
                <a:rPr lang="en-ES" b="1" dirty="0">
                  <a:solidFill>
                    <a:srgbClr val="00798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Heterogeneidad</a:t>
              </a:r>
              <a:endParaRPr lang="en-ES" sz="1800" b="1" dirty="0">
                <a:solidFill>
                  <a:srgbClr val="00798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EA82768-1B38-E3E5-9F1A-6B9E57002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743" y="2727870"/>
              <a:ext cx="5553764" cy="3268314"/>
            </a:xfrm>
            <a:prstGeom prst="rect">
              <a:avLst/>
            </a:prstGeom>
          </p:spPr>
        </p:pic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EA8B33A1-A068-AD10-002B-BE5B9B117158}"/>
              </a:ext>
            </a:extLst>
          </p:cNvPr>
          <p:cNvGrpSpPr/>
          <p:nvPr/>
        </p:nvGrpSpPr>
        <p:grpSpPr>
          <a:xfrm>
            <a:off x="6981615" y="4160235"/>
            <a:ext cx="6205652" cy="2415025"/>
            <a:chOff x="6981615" y="4160235"/>
            <a:chExt cx="6205652" cy="241502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5A8B0A8-F9C8-5EC3-3C0B-7F346F9ABC00}"/>
                </a:ext>
              </a:extLst>
            </p:cNvPr>
            <p:cNvSpPr txBox="1"/>
            <p:nvPr/>
          </p:nvSpPr>
          <p:spPr>
            <a:xfrm>
              <a:off x="6981615" y="4160235"/>
              <a:ext cx="620565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Wingdings" pitchFamily="2" charset="2"/>
                <a:buChar char="v"/>
              </a:pPr>
              <a:r>
                <a:rPr lang="en-ES" b="1" dirty="0">
                  <a:solidFill>
                    <a:srgbClr val="00798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Muestra reducida con alta varianza</a:t>
              </a:r>
              <a:endParaRPr lang="en-ES" sz="1800" b="1" dirty="0">
                <a:solidFill>
                  <a:srgbClr val="00798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18" descr="A graph with a line&#10;&#10;Description automatically generated">
              <a:extLst>
                <a:ext uri="{FF2B5EF4-FFF2-40B4-BE49-F238E27FC236}">
                  <a16:creationId xmlns:a16="http://schemas.microsoft.com/office/drawing/2014/main" id="{F3E94230-2AD0-56E1-11D4-4071AAE9FB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8393" y="4606368"/>
              <a:ext cx="3331058" cy="1968892"/>
            </a:xfrm>
            <a:prstGeom prst="rect">
              <a:avLst/>
            </a:prstGeom>
          </p:spPr>
        </p:pic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426EADB0-F78C-0A50-9E7C-CAB6BD0647B5}"/>
              </a:ext>
            </a:extLst>
          </p:cNvPr>
          <p:cNvGrpSpPr/>
          <p:nvPr/>
        </p:nvGrpSpPr>
        <p:grpSpPr>
          <a:xfrm>
            <a:off x="7088393" y="2114543"/>
            <a:ext cx="6098874" cy="1887747"/>
            <a:chOff x="7088393" y="2114543"/>
            <a:chExt cx="6098874" cy="188774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E3DFCEE-64E3-866D-50E3-9D10038F2AE9}"/>
                </a:ext>
              </a:extLst>
            </p:cNvPr>
            <p:cNvSpPr txBox="1"/>
            <p:nvPr/>
          </p:nvSpPr>
          <p:spPr>
            <a:xfrm>
              <a:off x="7088393" y="2114543"/>
              <a:ext cx="609887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Wingdings" pitchFamily="2" charset="2"/>
                <a:buChar char="v"/>
              </a:pPr>
              <a:r>
                <a:rPr lang="en-ES" b="1" dirty="0">
                  <a:solidFill>
                    <a:srgbClr val="00798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Falta de datos</a:t>
              </a:r>
              <a:endParaRPr lang="en-ES" sz="1800" b="1" dirty="0">
                <a:solidFill>
                  <a:srgbClr val="00798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41A71ED-9259-4012-CFAF-2C04930CA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97216" y="2641820"/>
              <a:ext cx="3523189" cy="13604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43363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5">
            <a:extLst>
              <a:ext uri="{FF2B5EF4-FFF2-40B4-BE49-F238E27FC236}">
                <a16:creationId xmlns:a16="http://schemas.microsoft.com/office/drawing/2014/main" id="{90949A80-2FE7-B5DE-8A1F-06591B18BE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852791"/>
          </a:xfrm>
          <a:prstGeom prst="rect">
            <a:avLst/>
          </a:prstGeom>
        </p:spPr>
      </p:pic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78F5894F-B28B-0CB2-250C-F542AEF01E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923"/>
            <a:ext cx="3352800" cy="836868"/>
          </a:xfr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62E7CA67-BEEE-6447-235A-76A0B7E4C4A5}"/>
              </a:ext>
            </a:extLst>
          </p:cNvPr>
          <p:cNvGrpSpPr/>
          <p:nvPr/>
        </p:nvGrpSpPr>
        <p:grpSpPr>
          <a:xfrm>
            <a:off x="3917016" y="147510"/>
            <a:ext cx="4228124" cy="557770"/>
            <a:chOff x="2691317" y="147510"/>
            <a:chExt cx="4228124" cy="557770"/>
          </a:xfrm>
        </p:grpSpPr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3DD028B9-BECF-3EB6-DC69-E7F7DF8FB6F1}"/>
                </a:ext>
              </a:extLst>
            </p:cNvPr>
            <p:cNvSpPr txBox="1"/>
            <p:nvPr/>
          </p:nvSpPr>
          <p:spPr>
            <a:xfrm>
              <a:off x="5603055" y="203524"/>
              <a:ext cx="13163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b="1" dirty="0">
                  <a:solidFill>
                    <a:schemeClr val="bg1"/>
                  </a:solidFill>
                </a:rPr>
                <a:t>HAL9000</a:t>
              </a:r>
            </a:p>
          </p:txBody>
        </p:sp>
        <p:pic>
          <p:nvPicPr>
            <p:cNvPr id="8" name="Imagen 7" descr="Imagen que contiene Interfaz de usuario gráfica&#10;&#10;Descripción generada automáticamente">
              <a:extLst>
                <a:ext uri="{FF2B5EF4-FFF2-40B4-BE49-F238E27FC236}">
                  <a16:creationId xmlns:a16="http://schemas.microsoft.com/office/drawing/2014/main" id="{9F621A61-1C22-8DEF-B593-22F85D9E5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141" b="89751" l="6890" r="96008">
                          <a14:foregroundMark x1="6890" y1="41828" x2="6890" y2="41828"/>
                          <a14:foregroundMark x1="9788" y1="55956" x2="9788" y2="55956"/>
                          <a14:foregroundMark x1="23760" y1="25485" x2="23760" y2="25485"/>
                          <a14:foregroundMark x1="26787" y1="37950" x2="26787" y2="37950"/>
                          <a14:foregroundMark x1="23117" y1="18006" x2="23117" y2="18006"/>
                          <a14:foregroundMark x1="26851" y1="22161" x2="26851" y2="22161"/>
                          <a14:foregroundMark x1="28590" y1="30471" x2="28590" y2="30471"/>
                          <a14:foregroundMark x1="30715" y1="30194" x2="30715" y2="30194"/>
                          <a14:foregroundMark x1="29363" y1="28255" x2="29363" y2="28255"/>
                          <a14:foregroundMark x1="32968" y1="34626" x2="32968" y2="34626"/>
                          <a14:foregroundMark x1="32840" y1="19391" x2="32840" y2="19391"/>
                          <a14:foregroundMark x1="35158" y1="34072" x2="35158" y2="34072"/>
                          <a14:foregroundMark x1="36961" y1="29086" x2="36961" y2="29086"/>
                          <a14:foregroundMark x1="38120" y1="32133" x2="38120" y2="32133"/>
                          <a14:foregroundMark x1="40052" y1="42659" x2="40052" y2="42659"/>
                          <a14:foregroundMark x1="41854" y1="42382" x2="41854" y2="42382"/>
                          <a14:foregroundMark x1="43207" y1="26593" x2="43207" y2="26593"/>
                          <a14:foregroundMark x1="44559" y1="32133" x2="44559" y2="32133"/>
                          <a14:foregroundMark x1="45654" y1="26039" x2="45654" y2="26039"/>
                          <a14:foregroundMark x1="44237" y1="41551" x2="44237" y2="41551"/>
                          <a14:foregroundMark x1="47650" y1="38504" x2="47650" y2="38504"/>
                          <a14:foregroundMark x1="47521" y1="19391" x2="47521" y2="19391"/>
                          <a14:foregroundMark x1="49775" y1="39889" x2="49775" y2="39889"/>
                          <a14:foregroundMark x1="50225" y1="26039" x2="50225" y2="26039"/>
                          <a14:foregroundMark x1="50547" y1="42659" x2="50547" y2="42659"/>
                          <a14:foregroundMark x1="49581" y1="21053" x2="49581" y2="21053"/>
                          <a14:foregroundMark x1="53509" y1="34903" x2="53509" y2="34903"/>
                          <a14:foregroundMark x1="55248" y1="36288" x2="55248" y2="36288"/>
                          <a14:foregroundMark x1="56343" y1="26039" x2="56343" y2="26039"/>
                          <a14:foregroundMark x1="59562" y1="37673" x2="59562" y2="37673"/>
                          <a14:foregroundMark x1="63683" y1="19668" x2="63683" y2="19668"/>
                          <a14:foregroundMark x1="63361" y1="25208" x2="63361" y2="25208"/>
                          <a14:foregroundMark x1="67997" y1="34626" x2="67997" y2="34626"/>
                          <a14:foregroundMark x1="64456" y1="42659" x2="64456" y2="42659"/>
                          <a14:foregroundMark x1="68126" y1="42936" x2="68126" y2="42936"/>
                          <a14:foregroundMark x1="71088" y1="41551" x2="71088" y2="41551"/>
                          <a14:foregroundMark x1="70573" y1="42382" x2="70573" y2="42382"/>
                          <a14:foregroundMark x1="72634" y1="38227" x2="72634" y2="38227"/>
                          <a14:foregroundMark x1="72762" y1="27701" x2="72762" y2="27701"/>
                          <a14:foregroundMark x1="76111" y1="38504" x2="76111" y2="38504"/>
                          <a14:foregroundMark x1="78042" y1="28255" x2="78042" y2="28255"/>
                          <a14:foregroundMark x1="78364" y1="41551" x2="78364" y2="41551"/>
                          <a14:foregroundMark x1="79266" y1="38781" x2="79266" y2="38781"/>
                          <a14:foregroundMark x1="79717" y1="27424" x2="79717" y2="27424"/>
                          <a14:foregroundMark x1="83580" y1="41274" x2="83580" y2="41274"/>
                          <a14:foregroundMark x1="85126" y1="43213" x2="85126" y2="43213"/>
                          <a14:foregroundMark x1="82872" y1="43213" x2="82872" y2="43213"/>
                          <a14:foregroundMark x1="87444" y1="30471" x2="87444" y2="30471"/>
                          <a14:foregroundMark x1="87830" y1="22715" x2="87830" y2="22715"/>
                          <a14:foregroundMark x1="23760" y1="72576" x2="23760" y2="72576"/>
                          <a14:foregroundMark x1="26336" y1="58726" x2="26336" y2="58726"/>
                          <a14:foregroundMark x1="23181" y1="58726" x2="23181" y2="58726"/>
                          <a14:foregroundMark x1="28590" y1="73407" x2="28590" y2="73407"/>
                          <a14:foregroundMark x1="32840" y1="77562" x2="32840" y2="77562"/>
                          <a14:foregroundMark x1="32711" y1="60665" x2="32711" y2="60665"/>
                          <a14:foregroundMark x1="35093" y1="74238" x2="35093" y2="74238"/>
                          <a14:foregroundMark x1="36703" y1="74515" x2="36703" y2="74515"/>
                          <a14:foregroundMark x1="36768" y1="69806" x2="36768" y2="69806"/>
                          <a14:foregroundMark x1="40052" y1="71191" x2="40052" y2="71191"/>
                          <a14:foregroundMark x1="41790" y1="79224" x2="41790" y2="79224"/>
                          <a14:foregroundMark x1="45460" y1="74792" x2="45460" y2="74792"/>
                          <a14:foregroundMark x1="47392" y1="77562" x2="47392" y2="77562"/>
                          <a14:foregroundMark x1="47585" y1="60111" x2="47585" y2="60111"/>
                          <a14:foregroundMark x1="51191" y1="73130" x2="51191" y2="73130"/>
                          <a14:foregroundMark x1="53059" y1="77839" x2="53059" y2="77839"/>
                          <a14:foregroundMark x1="54668" y1="75069" x2="54668" y2="75069"/>
                          <a14:foregroundMark x1="56471" y1="77562" x2="56471" y2="77562"/>
                          <a14:foregroundMark x1="62202" y1="77562" x2="62202" y2="77562"/>
                          <a14:foregroundMark x1="66259" y1="79224" x2="66259" y2="79224"/>
                          <a14:foregroundMark x1="74115" y1="75069" x2="74115" y2="75069"/>
                          <a14:foregroundMark x1="77141" y1="80886" x2="77141" y2="80886"/>
                          <a14:foregroundMark x1="79202" y1="77008" x2="79202" y2="77008"/>
                          <a14:foregroundMark x1="79202" y1="60388" x2="79202" y2="60388"/>
                          <a14:foregroundMark x1="78880" y1="82548" x2="78880" y2="82548"/>
                          <a14:foregroundMark x1="80940" y1="79501" x2="80940" y2="79501"/>
                          <a14:foregroundMark x1="85834" y1="77008" x2="85834" y2="77008"/>
                          <a14:foregroundMark x1="87830" y1="78947" x2="87830" y2="78947"/>
                          <a14:foregroundMark x1="93883" y1="78670" x2="93883" y2="78670"/>
                          <a14:foregroundMark x1="91693" y1="74792" x2="91693" y2="74792"/>
                          <a14:foregroundMark x1="92080" y1="62881" x2="92080" y2="62881"/>
                          <a14:foregroundMark x1="93046" y1="67036" x2="93046" y2="67036"/>
                          <a14:foregroundMark x1="95364" y1="83380" x2="95364" y2="83380"/>
                          <a14:foregroundMark x1="84031" y1="68698" x2="84031" y2="68698"/>
                          <a14:foregroundMark x1="83065" y1="69252" x2="83065" y2="69252"/>
                          <a14:foregroundMark x1="64392" y1="68698" x2="64392" y2="68698"/>
                          <a14:foregroundMark x1="53059" y1="68698" x2="53059" y2="68698"/>
                          <a14:foregroundMark x1="49066" y1="70637" x2="49066" y2="70637"/>
                          <a14:foregroundMark x1="50676" y1="67036" x2="50676" y2="67036"/>
                          <a14:foregroundMark x1="45782" y1="67867" x2="45782" y2="67867"/>
                          <a14:foregroundMark x1="43078" y1="67590" x2="43078" y2="67590"/>
                          <a14:foregroundMark x1="28654" y1="41828" x2="28654" y2="41828"/>
                          <a14:foregroundMark x1="47006" y1="42936" x2="47006" y2="42936"/>
                          <a14:foregroundMark x1="56471" y1="42659" x2="56471" y2="42659"/>
                          <a14:foregroundMark x1="30264" y1="42936" x2="30264" y2="42936"/>
                          <a14:foregroundMark x1="38120" y1="77008" x2="38120" y2="77008"/>
                          <a14:foregroundMark x1="39279" y1="72299" x2="39279" y2="72299"/>
                          <a14:foregroundMark x1="68126" y1="69806" x2="68126" y2="69806"/>
                          <a14:foregroundMark x1="67289" y1="72299" x2="67289" y2="72299"/>
                          <a14:foregroundMark x1="74630" y1="34626" x2="74630" y2="34626"/>
                          <a14:foregroundMark x1="96008" y1="71191" x2="96008" y2="71191"/>
                          <a14:foregroundMark x1="39923" y1="30471" x2="39923" y2="30471"/>
                          <a14:foregroundMark x1="58467" y1="80886" x2="58467" y2="80886"/>
                          <a14:foregroundMark x1="61687" y1="39889" x2="61687" y2="39889"/>
                          <a14:foregroundMark x1="87830" y1="42659" x2="87830" y2="42659"/>
                          <a14:foregroundMark x1="87315" y1="25485" x2="87315" y2="25485"/>
                          <a14:foregroundMark x1="88345" y1="26593" x2="88345" y2="26593"/>
                          <a14:foregroundMark x1="8822" y1="66759" x2="8822" y2="66759"/>
                          <a14:backgroundMark x1="29749" y1="36011" x2="29749" y2="36011"/>
                          <a14:backgroundMark x1="39214" y1="28809" x2="39214" y2="28809"/>
                          <a14:backgroundMark x1="52608" y1="38781" x2="52608" y2="38781"/>
                          <a14:backgroundMark x1="66967" y1="29917" x2="66967" y2="29917"/>
                          <a14:backgroundMark x1="73857" y1="37950" x2="73857" y2="37950"/>
                          <a14:backgroundMark x1="73020" y1="70637" x2="73020" y2="70637"/>
                          <a14:backgroundMark x1="84997" y1="79224" x2="84997" y2="79224"/>
                          <a14:backgroundMark x1="94977" y1="70083" x2="94977" y2="70083"/>
                          <a14:backgroundMark x1="57437" y1="75623" x2="57437" y2="75623"/>
                          <a14:backgroundMark x1="67160" y1="69806" x2="67160" y2="69806"/>
                          <a14:backgroundMark x1="53960" y1="79224" x2="53960" y2="79224"/>
                          <a14:backgroundMark x1="39343" y1="70083" x2="39343" y2="70083"/>
                          <a14:backgroundMark x1="50483" y1="74792" x2="50483" y2="74792"/>
                          <a14:backgroundMark x1="78107" y1="35180" x2="78107" y2="35180"/>
                          <a14:backgroundMark x1="80554" y1="38227" x2="80554" y2="382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1317" y="147510"/>
              <a:ext cx="2399491" cy="557770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2160E2B-1373-BD3A-3C41-9E835C61AEB4}"/>
              </a:ext>
            </a:extLst>
          </p:cNvPr>
          <p:cNvSpPr txBox="1"/>
          <p:nvPr/>
        </p:nvSpPr>
        <p:spPr>
          <a:xfrm>
            <a:off x="916402" y="1036278"/>
            <a:ext cx="8060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2800" dirty="0">
                <a:latin typeface="Arial" panose="020B0604020202020204" pitchFamily="34" charset="0"/>
                <a:cs typeface="Arial" panose="020B0604020202020204" pitchFamily="34" charset="0"/>
              </a:rPr>
              <a:t>1. Tratamiento de los datos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3371E3-8338-5803-0B47-A00A18CC96AF}"/>
              </a:ext>
            </a:extLst>
          </p:cNvPr>
          <p:cNvSpPr txBox="1"/>
          <p:nvPr/>
        </p:nvSpPr>
        <p:spPr>
          <a:xfrm>
            <a:off x="1086627" y="1559498"/>
            <a:ext cx="8060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1.2. Procesamiento de datos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CE7590-1F15-3C8F-64A2-F7D6B5481E1B}"/>
              </a:ext>
            </a:extLst>
          </p:cNvPr>
          <p:cNvSpPr txBox="1"/>
          <p:nvPr/>
        </p:nvSpPr>
        <p:spPr>
          <a:xfrm>
            <a:off x="11242623" y="6205928"/>
            <a:ext cx="779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A570C62-3B22-1037-4FC6-E86BDB67800D}"/>
              </a:ext>
            </a:extLst>
          </p:cNvPr>
          <p:cNvCxnSpPr>
            <a:cxnSpLocks/>
          </p:cNvCxnSpPr>
          <p:nvPr/>
        </p:nvCxnSpPr>
        <p:spPr>
          <a:xfrm>
            <a:off x="4268139" y="2276191"/>
            <a:ext cx="0" cy="395695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295C592-6D69-026B-B323-957B1387EEE8}"/>
              </a:ext>
            </a:extLst>
          </p:cNvPr>
          <p:cNvCxnSpPr>
            <a:cxnSpLocks/>
          </p:cNvCxnSpPr>
          <p:nvPr/>
        </p:nvCxnSpPr>
        <p:spPr>
          <a:xfrm>
            <a:off x="8145140" y="2276191"/>
            <a:ext cx="0" cy="395695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7" name="Grupo 16">
            <a:extLst>
              <a:ext uri="{FF2B5EF4-FFF2-40B4-BE49-F238E27FC236}">
                <a16:creationId xmlns:a16="http://schemas.microsoft.com/office/drawing/2014/main" id="{A3377DAC-2848-98B0-6780-A4C5CFB5A023}"/>
              </a:ext>
            </a:extLst>
          </p:cNvPr>
          <p:cNvGrpSpPr/>
          <p:nvPr/>
        </p:nvGrpSpPr>
        <p:grpSpPr>
          <a:xfrm>
            <a:off x="8822233" y="2091525"/>
            <a:ext cx="2810134" cy="4209636"/>
            <a:chOff x="8822233" y="2091525"/>
            <a:chExt cx="2810134" cy="4209636"/>
          </a:xfrm>
        </p:grpSpPr>
        <p:sp>
          <p:nvSpPr>
            <p:cNvPr id="1027" name="TextBox 1026">
              <a:extLst>
                <a:ext uri="{FF2B5EF4-FFF2-40B4-BE49-F238E27FC236}">
                  <a16:creationId xmlns:a16="http://schemas.microsoft.com/office/drawing/2014/main" id="{B6FED1D0-1416-7093-41D1-7B4FDC4525A6}"/>
                </a:ext>
              </a:extLst>
            </p:cNvPr>
            <p:cNvSpPr txBox="1"/>
            <p:nvPr/>
          </p:nvSpPr>
          <p:spPr>
            <a:xfrm>
              <a:off x="9377791" y="2091525"/>
              <a:ext cx="162113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Wingdings" pitchFamily="2" charset="2"/>
                <a:buChar char="v"/>
              </a:pPr>
              <a:r>
                <a:rPr lang="en-ES" b="1" dirty="0">
                  <a:solidFill>
                    <a:srgbClr val="00798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Cultivos</a:t>
              </a:r>
              <a:endParaRPr lang="en-ES" sz="1800" b="1" dirty="0">
                <a:solidFill>
                  <a:srgbClr val="00798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46" name="Picture 1045">
              <a:extLst>
                <a:ext uri="{FF2B5EF4-FFF2-40B4-BE49-F238E27FC236}">
                  <a16:creationId xmlns:a16="http://schemas.microsoft.com/office/drawing/2014/main" id="{6663FD66-DEA1-33A2-337A-FA10D3CDD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32239" y="2721058"/>
              <a:ext cx="1477220" cy="1229610"/>
            </a:xfrm>
            <a:prstGeom prst="rect">
              <a:avLst/>
            </a:prstGeom>
          </p:spPr>
        </p:pic>
        <p:pic>
          <p:nvPicPr>
            <p:cNvPr id="1050" name="Picture 1049">
              <a:extLst>
                <a:ext uri="{FF2B5EF4-FFF2-40B4-BE49-F238E27FC236}">
                  <a16:creationId xmlns:a16="http://schemas.microsoft.com/office/drawing/2014/main" id="{0033163A-3CC9-4618-8597-4283DA7E66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22233" y="3748595"/>
              <a:ext cx="2810134" cy="2552566"/>
            </a:xfrm>
            <a:prstGeom prst="rect">
              <a:avLst/>
            </a:prstGeom>
          </p:spPr>
        </p:pic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E7892647-B91B-FA0D-B664-FDE608C5CBDB}"/>
              </a:ext>
            </a:extLst>
          </p:cNvPr>
          <p:cNvGrpSpPr/>
          <p:nvPr/>
        </p:nvGrpSpPr>
        <p:grpSpPr>
          <a:xfrm>
            <a:off x="675564" y="2076445"/>
            <a:ext cx="5869622" cy="4177757"/>
            <a:chOff x="675564" y="2076445"/>
            <a:chExt cx="5869622" cy="4177757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E535AE1-E9C2-3FA6-FDB9-E34C89C67CE9}"/>
                </a:ext>
              </a:extLst>
            </p:cNvPr>
            <p:cNvSpPr txBox="1"/>
            <p:nvPr/>
          </p:nvSpPr>
          <p:spPr>
            <a:xfrm>
              <a:off x="1543640" y="2076445"/>
              <a:ext cx="172741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Wingdings" pitchFamily="2" charset="2"/>
                <a:buChar char="v"/>
              </a:pPr>
              <a:r>
                <a:rPr lang="en-ES" b="1" dirty="0">
                  <a:solidFill>
                    <a:srgbClr val="00798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Preinóculo</a:t>
              </a:r>
              <a:endParaRPr lang="en-ES" sz="1800" b="1" dirty="0">
                <a:solidFill>
                  <a:srgbClr val="00798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54" name="Picture 1053">
              <a:extLst>
                <a:ext uri="{FF2B5EF4-FFF2-40B4-BE49-F238E27FC236}">
                  <a16:creationId xmlns:a16="http://schemas.microsoft.com/office/drawing/2014/main" id="{5D3FA2B1-2292-6EBF-CFFB-7FB789217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51517" y="2721058"/>
              <a:ext cx="2001283" cy="1970936"/>
            </a:xfrm>
            <a:prstGeom prst="rect">
              <a:avLst/>
            </a:prstGeom>
            <a:effectLst/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6" name="TextBox 1055">
                  <a:extLst>
                    <a:ext uri="{FF2B5EF4-FFF2-40B4-BE49-F238E27FC236}">
                      <a16:creationId xmlns:a16="http://schemas.microsoft.com/office/drawing/2014/main" id="{983494C1-7F20-0A48-BAF4-A0F5FC9A4CA0}"/>
                    </a:ext>
                  </a:extLst>
                </p:cNvPr>
                <p:cNvSpPr txBox="1"/>
                <p:nvPr/>
              </p:nvSpPr>
              <p:spPr>
                <a:xfrm>
                  <a:off x="679621" y="4691994"/>
                  <a:ext cx="5865565" cy="82073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285750" indent="-285750" algn="just">
                    <a:lnSpc>
                      <a:spcPct val="200000"/>
                    </a:lnSpc>
                    <a:buFont typeface="Arial" panose="020B0604020202020204" pitchFamily="34" charset="0"/>
                    <a:buChar char="•"/>
                  </a:pPr>
                  <a:r>
                    <a:rPr lang="en-ES" sz="17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Datos</a:t>
                  </a:r>
                  <a:r>
                    <a:rPr lang="en-E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faltantes </a:t>
                  </a:r>
                  <a:r>
                    <a:rPr lang="en-ES" dirty="0">
                      <a:latin typeface="Arial" panose="020B0604020202020204" pitchFamily="34" charset="0"/>
                      <a:cs typeface="Arial" panose="020B0604020202020204" pitchFamily="34" charset="0"/>
                      <a:sym typeface="Wingdings" pitchFamily="2" charset="2"/>
                    </a:rPr>
                    <a:t>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s-E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s-E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</m:acc>
                      <m:r>
                        <a:rPr lang="es-ES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E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∑</m:t>
                          </m:r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s-E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den>
                      </m:f>
                    </m:oMath>
                  </a14:m>
                  <a:endParaRPr lang="en-E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056" name="TextBox 1055">
                  <a:extLst>
                    <a:ext uri="{FF2B5EF4-FFF2-40B4-BE49-F238E27FC236}">
                      <a16:creationId xmlns:a16="http://schemas.microsoft.com/office/drawing/2014/main" id="{983494C1-7F20-0A48-BAF4-A0F5FC9A4C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621" y="4691994"/>
                  <a:ext cx="5865565" cy="820738"/>
                </a:xfrm>
                <a:prstGeom prst="rect">
                  <a:avLst/>
                </a:prstGeom>
                <a:blipFill>
                  <a:blip r:embed="rId10"/>
                  <a:stretch>
                    <a:fillRect l="-648" b="-1538"/>
                  </a:stretch>
                </a:blipFill>
              </p:spPr>
              <p:txBody>
                <a:bodyPr/>
                <a:lstStyle/>
                <a:p>
                  <a:r>
                    <a:rPr lang="en-E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58" name="TextBox 1057">
              <a:extLst>
                <a:ext uri="{FF2B5EF4-FFF2-40B4-BE49-F238E27FC236}">
                  <a16:creationId xmlns:a16="http://schemas.microsoft.com/office/drawing/2014/main" id="{EF5C0506-D860-4C9B-B670-0EB9AB6424B5}"/>
                </a:ext>
              </a:extLst>
            </p:cNvPr>
            <p:cNvSpPr txBox="1"/>
            <p:nvPr/>
          </p:nvSpPr>
          <p:spPr>
            <a:xfrm>
              <a:off x="675564" y="5638649"/>
              <a:ext cx="3308150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ES" sz="1700" dirty="0">
                  <a:latin typeface="Arial" panose="020B0604020202020204" pitchFamily="34" charset="0"/>
                  <a:cs typeface="Arial" panose="020B0604020202020204" pitchFamily="34" charset="0"/>
                </a:rPr>
                <a:t>Creación nueva variable </a:t>
              </a:r>
              <a:r>
                <a:rPr lang="en-ES" sz="17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Duración Preinóculo </a:t>
              </a:r>
              <a:endParaRPr lang="en-ES" sz="1700" b="1" i="1" dirty="0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C3D06818-0630-8E82-D080-A2029FC9C354}"/>
              </a:ext>
            </a:extLst>
          </p:cNvPr>
          <p:cNvGrpSpPr/>
          <p:nvPr/>
        </p:nvGrpSpPr>
        <p:grpSpPr>
          <a:xfrm>
            <a:off x="4445027" y="2076445"/>
            <a:ext cx="5869076" cy="4371838"/>
            <a:chOff x="4445027" y="2076445"/>
            <a:chExt cx="5869076" cy="43718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9" name="TextBox 1058">
                  <a:extLst>
                    <a:ext uri="{FF2B5EF4-FFF2-40B4-BE49-F238E27FC236}">
                      <a16:creationId xmlns:a16="http://schemas.microsoft.com/office/drawing/2014/main" id="{2FFC3547-DDC0-9044-3F8B-870FB539B680}"/>
                    </a:ext>
                  </a:extLst>
                </p:cNvPr>
                <p:cNvSpPr txBox="1"/>
                <p:nvPr/>
              </p:nvSpPr>
              <p:spPr>
                <a:xfrm>
                  <a:off x="4448538" y="2345528"/>
                  <a:ext cx="5865565" cy="76065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285750" indent="-285750" algn="just">
                    <a:lnSpc>
                      <a:spcPct val="200000"/>
                    </a:lnSpc>
                    <a:buFont typeface="Arial" panose="020B0604020202020204" pitchFamily="34" charset="0"/>
                    <a:buChar char="•"/>
                  </a:pPr>
                  <a:r>
                    <a:rPr lang="en-ES" sz="17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Datos faltantes </a:t>
                  </a:r>
                  <a:r>
                    <a:rPr lang="en-ES" sz="1700" dirty="0">
                      <a:latin typeface="Arial" panose="020B0604020202020204" pitchFamily="34" charset="0"/>
                      <a:cs typeface="Arial" panose="020B0604020202020204" pitchFamily="34" charset="0"/>
                      <a:sym typeface="Wingdings" pitchFamily="2" charset="2"/>
                    </a:rPr>
                    <a:t>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s-ES" sz="17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s-ES" sz="17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</m:acc>
                      <m:r>
                        <a:rPr lang="es-ES" sz="17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s-ES" sz="17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ES" sz="17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∑</m:t>
                          </m:r>
                          <m:sSub>
                            <m:sSubPr>
                              <m:ctrlPr>
                                <a:rPr lang="es-ES" sz="17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ES" sz="17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ES" sz="17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s-ES" sz="17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den>
                      </m:f>
                    </m:oMath>
                  </a14:m>
                  <a:r>
                    <a:rPr lang="en-ES" sz="17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059" name="TextBox 1058">
                  <a:extLst>
                    <a:ext uri="{FF2B5EF4-FFF2-40B4-BE49-F238E27FC236}">
                      <a16:creationId xmlns:a16="http://schemas.microsoft.com/office/drawing/2014/main" id="{2FFC3547-DDC0-9044-3F8B-870FB539B6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8538" y="2345528"/>
                  <a:ext cx="5865565" cy="760657"/>
                </a:xfrm>
                <a:prstGeom prst="rect">
                  <a:avLst/>
                </a:prstGeom>
                <a:blipFill>
                  <a:blip r:embed="rId11"/>
                  <a:stretch>
                    <a:fillRect l="-648" b="-1639"/>
                  </a:stretch>
                </a:blipFill>
              </p:spPr>
              <p:txBody>
                <a:bodyPr/>
                <a:lstStyle/>
                <a:p>
                  <a:r>
                    <a:rPr lang="en-E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25" name="TextBox 1024">
              <a:extLst>
                <a:ext uri="{FF2B5EF4-FFF2-40B4-BE49-F238E27FC236}">
                  <a16:creationId xmlns:a16="http://schemas.microsoft.com/office/drawing/2014/main" id="{2A575DF6-00D4-999E-3330-ED31BE2A338A}"/>
                </a:ext>
              </a:extLst>
            </p:cNvPr>
            <p:cNvSpPr txBox="1"/>
            <p:nvPr/>
          </p:nvSpPr>
          <p:spPr>
            <a:xfrm>
              <a:off x="5500791" y="2076445"/>
              <a:ext cx="162113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Wingdings" pitchFamily="2" charset="2"/>
                <a:buChar char="v"/>
              </a:pPr>
              <a:r>
                <a:rPr lang="en-ES" b="1" dirty="0">
                  <a:solidFill>
                    <a:srgbClr val="00798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Inóculo</a:t>
              </a:r>
              <a:endParaRPr lang="en-ES" sz="1800" b="1" dirty="0">
                <a:solidFill>
                  <a:srgbClr val="00798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51" name="Picture 1050">
              <a:extLst>
                <a:ext uri="{FF2B5EF4-FFF2-40B4-BE49-F238E27FC236}">
                  <a16:creationId xmlns:a16="http://schemas.microsoft.com/office/drawing/2014/main" id="{5DA406FC-A361-E4F7-E0A5-E5A6F1B87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56020" y="4782084"/>
              <a:ext cx="2899376" cy="1666199"/>
            </a:xfrm>
            <a:prstGeom prst="rect">
              <a:avLst/>
            </a:prstGeom>
          </p:spPr>
        </p:pic>
        <p:sp>
          <p:nvSpPr>
            <p:cNvPr id="1060" name="TextBox 1059">
              <a:extLst>
                <a:ext uri="{FF2B5EF4-FFF2-40B4-BE49-F238E27FC236}">
                  <a16:creationId xmlns:a16="http://schemas.microsoft.com/office/drawing/2014/main" id="{8A323A1C-B00E-41E7-A440-B050F336681C}"/>
                </a:ext>
              </a:extLst>
            </p:cNvPr>
            <p:cNvSpPr txBox="1"/>
            <p:nvPr/>
          </p:nvSpPr>
          <p:spPr>
            <a:xfrm>
              <a:off x="4448538" y="2925318"/>
              <a:ext cx="5865565" cy="5343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 algn="just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en-ES" sz="1700" dirty="0">
                  <a:latin typeface="Arial" panose="020B0604020202020204" pitchFamily="34" charset="0"/>
                  <a:cs typeface="Arial" panose="020B0604020202020204" pitchFamily="34" charset="0"/>
                </a:rPr>
                <a:t>Contínuos con </a:t>
              </a:r>
              <a:r>
                <a:rPr lang="en-ES" sz="17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FillForward</a:t>
              </a:r>
              <a:endParaRPr lang="en-ES" sz="17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1" name="TextBox 1060">
              <a:extLst>
                <a:ext uri="{FF2B5EF4-FFF2-40B4-BE49-F238E27FC236}">
                  <a16:creationId xmlns:a16="http://schemas.microsoft.com/office/drawing/2014/main" id="{1865ADB0-7A19-0C6E-1BE0-A7BA58B97373}"/>
                </a:ext>
              </a:extLst>
            </p:cNvPr>
            <p:cNvSpPr txBox="1"/>
            <p:nvPr/>
          </p:nvSpPr>
          <p:spPr>
            <a:xfrm>
              <a:off x="4445027" y="3499584"/>
              <a:ext cx="3721362" cy="11387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ES" sz="1700" dirty="0">
                  <a:latin typeface="Arial" panose="020B0604020202020204" pitchFamily="34" charset="0"/>
                  <a:cs typeface="Arial" panose="020B0604020202020204" pitchFamily="34" charset="0"/>
                </a:rPr>
                <a:t>Creación de:</a:t>
              </a:r>
            </a:p>
            <a:p>
              <a:pPr marL="742950" lvl="1" indent="-285750" algn="just">
                <a:buFont typeface="Courier New" panose="02070309020205020404" pitchFamily="49" charset="0"/>
                <a:buChar char="o"/>
              </a:pPr>
              <a:r>
                <a:rPr lang="en-ES" sz="1700" i="1" dirty="0">
                  <a:latin typeface="Arial" panose="020B0604020202020204" pitchFamily="34" charset="0"/>
                  <a:cs typeface="Arial" panose="020B0604020202020204" pitchFamily="34" charset="0"/>
                </a:rPr>
                <a:t>Duración Inóculo</a:t>
              </a:r>
            </a:p>
            <a:p>
              <a:pPr marL="742950" lvl="1" indent="-285750">
                <a:buFont typeface="Courier New" panose="02070309020205020404" pitchFamily="49" charset="0"/>
                <a:buChar char="o"/>
              </a:pPr>
              <a:r>
                <a:rPr lang="en-ES" sz="17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3 </a:t>
              </a:r>
              <a:r>
                <a:rPr lang="en-ES" sz="1700" b="1" dirty="0">
                  <a:latin typeface="Arial" panose="020B0604020202020204" pitchFamily="34" charset="0"/>
                  <a:cs typeface="Arial" panose="020B0604020202020204" pitchFamily="34" charset="0"/>
                </a:rPr>
                <a:t>variables </a:t>
              </a:r>
              <a:r>
                <a:rPr lang="en-ES" sz="1700" dirty="0">
                  <a:latin typeface="Arial" panose="020B0604020202020204" pitchFamily="34" charset="0"/>
                  <a:cs typeface="Arial" panose="020B0604020202020204" pitchFamily="34" charset="0"/>
                </a:rPr>
                <a:t>datos contínuos (</a:t>
              </a:r>
              <a:r>
                <a:rPr lang="en-ES" sz="17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min</a:t>
              </a:r>
              <a:r>
                <a:rPr lang="en-ES" sz="17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ES" sz="17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mean</a:t>
              </a:r>
              <a:r>
                <a:rPr lang="en-ES" sz="17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ES" sz="17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max</a:t>
              </a:r>
              <a:r>
                <a:rPr lang="en-ES" sz="17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ES" sz="17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47315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5">
            <a:extLst>
              <a:ext uri="{FF2B5EF4-FFF2-40B4-BE49-F238E27FC236}">
                <a16:creationId xmlns:a16="http://schemas.microsoft.com/office/drawing/2014/main" id="{90949A80-2FE7-B5DE-8A1F-06591B18B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852791"/>
          </a:xfrm>
          <a:prstGeom prst="rect">
            <a:avLst/>
          </a:prstGeom>
        </p:spPr>
      </p:pic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78F5894F-B28B-0CB2-250C-F542AEF01E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923"/>
            <a:ext cx="3352800" cy="836868"/>
          </a:xfr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62E7CA67-BEEE-6447-235A-76A0B7E4C4A5}"/>
              </a:ext>
            </a:extLst>
          </p:cNvPr>
          <p:cNvGrpSpPr/>
          <p:nvPr/>
        </p:nvGrpSpPr>
        <p:grpSpPr>
          <a:xfrm>
            <a:off x="3917016" y="147510"/>
            <a:ext cx="4228124" cy="557770"/>
            <a:chOff x="2691317" y="147510"/>
            <a:chExt cx="4228124" cy="557770"/>
          </a:xfrm>
        </p:grpSpPr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3DD028B9-BECF-3EB6-DC69-E7F7DF8FB6F1}"/>
                </a:ext>
              </a:extLst>
            </p:cNvPr>
            <p:cNvSpPr txBox="1"/>
            <p:nvPr/>
          </p:nvSpPr>
          <p:spPr>
            <a:xfrm>
              <a:off x="5603055" y="203524"/>
              <a:ext cx="13163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b="1" dirty="0">
                  <a:solidFill>
                    <a:schemeClr val="bg1"/>
                  </a:solidFill>
                </a:rPr>
                <a:t>HAL9000</a:t>
              </a:r>
            </a:p>
          </p:txBody>
        </p:sp>
        <p:pic>
          <p:nvPicPr>
            <p:cNvPr id="8" name="Imagen 7" descr="Imagen que contiene Interfaz de usuario gráfica&#10;&#10;Descripción generada automáticamente">
              <a:extLst>
                <a:ext uri="{FF2B5EF4-FFF2-40B4-BE49-F238E27FC236}">
                  <a16:creationId xmlns:a16="http://schemas.microsoft.com/office/drawing/2014/main" id="{9F621A61-1C22-8DEF-B593-22F85D9E5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141" b="89751" l="6890" r="96008">
                          <a14:foregroundMark x1="6890" y1="41828" x2="6890" y2="41828"/>
                          <a14:foregroundMark x1="9788" y1="55956" x2="9788" y2="55956"/>
                          <a14:foregroundMark x1="23760" y1="25485" x2="23760" y2="25485"/>
                          <a14:foregroundMark x1="26787" y1="37950" x2="26787" y2="37950"/>
                          <a14:foregroundMark x1="23117" y1="18006" x2="23117" y2="18006"/>
                          <a14:foregroundMark x1="26851" y1="22161" x2="26851" y2="22161"/>
                          <a14:foregroundMark x1="28590" y1="30471" x2="28590" y2="30471"/>
                          <a14:foregroundMark x1="30715" y1="30194" x2="30715" y2="30194"/>
                          <a14:foregroundMark x1="29363" y1="28255" x2="29363" y2="28255"/>
                          <a14:foregroundMark x1="32968" y1="34626" x2="32968" y2="34626"/>
                          <a14:foregroundMark x1="32840" y1="19391" x2="32840" y2="19391"/>
                          <a14:foregroundMark x1="35158" y1="34072" x2="35158" y2="34072"/>
                          <a14:foregroundMark x1="36961" y1="29086" x2="36961" y2="29086"/>
                          <a14:foregroundMark x1="38120" y1="32133" x2="38120" y2="32133"/>
                          <a14:foregroundMark x1="40052" y1="42659" x2="40052" y2="42659"/>
                          <a14:foregroundMark x1="41854" y1="42382" x2="41854" y2="42382"/>
                          <a14:foregroundMark x1="43207" y1="26593" x2="43207" y2="26593"/>
                          <a14:foregroundMark x1="44559" y1="32133" x2="44559" y2="32133"/>
                          <a14:foregroundMark x1="45654" y1="26039" x2="45654" y2="26039"/>
                          <a14:foregroundMark x1="44237" y1="41551" x2="44237" y2="41551"/>
                          <a14:foregroundMark x1="47650" y1="38504" x2="47650" y2="38504"/>
                          <a14:foregroundMark x1="47521" y1="19391" x2="47521" y2="19391"/>
                          <a14:foregroundMark x1="49775" y1="39889" x2="49775" y2="39889"/>
                          <a14:foregroundMark x1="50225" y1="26039" x2="50225" y2="26039"/>
                          <a14:foregroundMark x1="50547" y1="42659" x2="50547" y2="42659"/>
                          <a14:foregroundMark x1="49581" y1="21053" x2="49581" y2="21053"/>
                          <a14:foregroundMark x1="53509" y1="34903" x2="53509" y2="34903"/>
                          <a14:foregroundMark x1="55248" y1="36288" x2="55248" y2="36288"/>
                          <a14:foregroundMark x1="56343" y1="26039" x2="56343" y2="26039"/>
                          <a14:foregroundMark x1="59562" y1="37673" x2="59562" y2="37673"/>
                          <a14:foregroundMark x1="63683" y1="19668" x2="63683" y2="19668"/>
                          <a14:foregroundMark x1="63361" y1="25208" x2="63361" y2="25208"/>
                          <a14:foregroundMark x1="67997" y1="34626" x2="67997" y2="34626"/>
                          <a14:foregroundMark x1="64456" y1="42659" x2="64456" y2="42659"/>
                          <a14:foregroundMark x1="68126" y1="42936" x2="68126" y2="42936"/>
                          <a14:foregroundMark x1="71088" y1="41551" x2="71088" y2="41551"/>
                          <a14:foregroundMark x1="70573" y1="42382" x2="70573" y2="42382"/>
                          <a14:foregroundMark x1="72634" y1="38227" x2="72634" y2="38227"/>
                          <a14:foregroundMark x1="72762" y1="27701" x2="72762" y2="27701"/>
                          <a14:foregroundMark x1="76111" y1="38504" x2="76111" y2="38504"/>
                          <a14:foregroundMark x1="78042" y1="28255" x2="78042" y2="28255"/>
                          <a14:foregroundMark x1="78364" y1="41551" x2="78364" y2="41551"/>
                          <a14:foregroundMark x1="79266" y1="38781" x2="79266" y2="38781"/>
                          <a14:foregroundMark x1="79717" y1="27424" x2="79717" y2="27424"/>
                          <a14:foregroundMark x1="83580" y1="41274" x2="83580" y2="41274"/>
                          <a14:foregroundMark x1="85126" y1="43213" x2="85126" y2="43213"/>
                          <a14:foregroundMark x1="82872" y1="43213" x2="82872" y2="43213"/>
                          <a14:foregroundMark x1="87444" y1="30471" x2="87444" y2="30471"/>
                          <a14:foregroundMark x1="87830" y1="22715" x2="87830" y2="22715"/>
                          <a14:foregroundMark x1="23760" y1="72576" x2="23760" y2="72576"/>
                          <a14:foregroundMark x1="26336" y1="58726" x2="26336" y2="58726"/>
                          <a14:foregroundMark x1="23181" y1="58726" x2="23181" y2="58726"/>
                          <a14:foregroundMark x1="28590" y1="73407" x2="28590" y2="73407"/>
                          <a14:foregroundMark x1="32840" y1="77562" x2="32840" y2="77562"/>
                          <a14:foregroundMark x1="32711" y1="60665" x2="32711" y2="60665"/>
                          <a14:foregroundMark x1="35093" y1="74238" x2="35093" y2="74238"/>
                          <a14:foregroundMark x1="36703" y1="74515" x2="36703" y2="74515"/>
                          <a14:foregroundMark x1="36768" y1="69806" x2="36768" y2="69806"/>
                          <a14:foregroundMark x1="40052" y1="71191" x2="40052" y2="71191"/>
                          <a14:foregroundMark x1="41790" y1="79224" x2="41790" y2="79224"/>
                          <a14:foregroundMark x1="45460" y1="74792" x2="45460" y2="74792"/>
                          <a14:foregroundMark x1="47392" y1="77562" x2="47392" y2="77562"/>
                          <a14:foregroundMark x1="47585" y1="60111" x2="47585" y2="60111"/>
                          <a14:foregroundMark x1="51191" y1="73130" x2="51191" y2="73130"/>
                          <a14:foregroundMark x1="53059" y1="77839" x2="53059" y2="77839"/>
                          <a14:foregroundMark x1="54668" y1="75069" x2="54668" y2="75069"/>
                          <a14:foregroundMark x1="56471" y1="77562" x2="56471" y2="77562"/>
                          <a14:foregroundMark x1="62202" y1="77562" x2="62202" y2="77562"/>
                          <a14:foregroundMark x1="66259" y1="79224" x2="66259" y2="79224"/>
                          <a14:foregroundMark x1="74115" y1="75069" x2="74115" y2="75069"/>
                          <a14:foregroundMark x1="77141" y1="80886" x2="77141" y2="80886"/>
                          <a14:foregroundMark x1="79202" y1="77008" x2="79202" y2="77008"/>
                          <a14:foregroundMark x1="79202" y1="60388" x2="79202" y2="60388"/>
                          <a14:foregroundMark x1="78880" y1="82548" x2="78880" y2="82548"/>
                          <a14:foregroundMark x1="80940" y1="79501" x2="80940" y2="79501"/>
                          <a14:foregroundMark x1="85834" y1="77008" x2="85834" y2="77008"/>
                          <a14:foregroundMark x1="87830" y1="78947" x2="87830" y2="78947"/>
                          <a14:foregroundMark x1="93883" y1="78670" x2="93883" y2="78670"/>
                          <a14:foregroundMark x1="91693" y1="74792" x2="91693" y2="74792"/>
                          <a14:foregroundMark x1="92080" y1="62881" x2="92080" y2="62881"/>
                          <a14:foregroundMark x1="93046" y1="67036" x2="93046" y2="67036"/>
                          <a14:foregroundMark x1="95364" y1="83380" x2="95364" y2="83380"/>
                          <a14:foregroundMark x1="84031" y1="68698" x2="84031" y2="68698"/>
                          <a14:foregroundMark x1="83065" y1="69252" x2="83065" y2="69252"/>
                          <a14:foregroundMark x1="64392" y1="68698" x2="64392" y2="68698"/>
                          <a14:foregroundMark x1="53059" y1="68698" x2="53059" y2="68698"/>
                          <a14:foregroundMark x1="49066" y1="70637" x2="49066" y2="70637"/>
                          <a14:foregroundMark x1="50676" y1="67036" x2="50676" y2="67036"/>
                          <a14:foregroundMark x1="45782" y1="67867" x2="45782" y2="67867"/>
                          <a14:foregroundMark x1="43078" y1="67590" x2="43078" y2="67590"/>
                          <a14:foregroundMark x1="28654" y1="41828" x2="28654" y2="41828"/>
                          <a14:foregroundMark x1="47006" y1="42936" x2="47006" y2="42936"/>
                          <a14:foregroundMark x1="56471" y1="42659" x2="56471" y2="42659"/>
                          <a14:foregroundMark x1="30264" y1="42936" x2="30264" y2="42936"/>
                          <a14:foregroundMark x1="38120" y1="77008" x2="38120" y2="77008"/>
                          <a14:foregroundMark x1="39279" y1="72299" x2="39279" y2="72299"/>
                          <a14:foregroundMark x1="68126" y1="69806" x2="68126" y2="69806"/>
                          <a14:foregroundMark x1="67289" y1="72299" x2="67289" y2="72299"/>
                          <a14:foregroundMark x1="74630" y1="34626" x2="74630" y2="34626"/>
                          <a14:foregroundMark x1="96008" y1="71191" x2="96008" y2="71191"/>
                          <a14:foregroundMark x1="39923" y1="30471" x2="39923" y2="30471"/>
                          <a14:foregroundMark x1="58467" y1="80886" x2="58467" y2="80886"/>
                          <a14:foregroundMark x1="61687" y1="39889" x2="61687" y2="39889"/>
                          <a14:foregroundMark x1="87830" y1="42659" x2="87830" y2="42659"/>
                          <a14:foregroundMark x1="87315" y1="25485" x2="87315" y2="25485"/>
                          <a14:foregroundMark x1="88345" y1="26593" x2="88345" y2="26593"/>
                          <a14:foregroundMark x1="8822" y1="66759" x2="8822" y2="66759"/>
                          <a14:backgroundMark x1="29749" y1="36011" x2="29749" y2="36011"/>
                          <a14:backgroundMark x1="39214" y1="28809" x2="39214" y2="28809"/>
                          <a14:backgroundMark x1="52608" y1="38781" x2="52608" y2="38781"/>
                          <a14:backgroundMark x1="66967" y1="29917" x2="66967" y2="29917"/>
                          <a14:backgroundMark x1="73857" y1="37950" x2="73857" y2="37950"/>
                          <a14:backgroundMark x1="73020" y1="70637" x2="73020" y2="70637"/>
                          <a14:backgroundMark x1="84997" y1="79224" x2="84997" y2="79224"/>
                          <a14:backgroundMark x1="94977" y1="70083" x2="94977" y2="70083"/>
                          <a14:backgroundMark x1="57437" y1="75623" x2="57437" y2="75623"/>
                          <a14:backgroundMark x1="67160" y1="69806" x2="67160" y2="69806"/>
                          <a14:backgroundMark x1="53960" y1="79224" x2="53960" y2="79224"/>
                          <a14:backgroundMark x1="39343" y1="70083" x2="39343" y2="70083"/>
                          <a14:backgroundMark x1="50483" y1="74792" x2="50483" y2="74792"/>
                          <a14:backgroundMark x1="78107" y1="35180" x2="78107" y2="35180"/>
                          <a14:backgroundMark x1="80554" y1="38227" x2="80554" y2="382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1317" y="147510"/>
              <a:ext cx="2399491" cy="557770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EED9B7F-20DB-E43C-FB33-B6D9F9213E53}"/>
              </a:ext>
            </a:extLst>
          </p:cNvPr>
          <p:cNvSpPr txBox="1"/>
          <p:nvPr/>
        </p:nvSpPr>
        <p:spPr>
          <a:xfrm>
            <a:off x="11242623" y="6205928"/>
            <a:ext cx="779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21C02A-79F4-7131-EFE8-8570513AB460}"/>
              </a:ext>
            </a:extLst>
          </p:cNvPr>
          <p:cNvSpPr txBox="1"/>
          <p:nvPr/>
        </p:nvSpPr>
        <p:spPr>
          <a:xfrm>
            <a:off x="916402" y="1036278"/>
            <a:ext cx="8060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2800" dirty="0">
                <a:latin typeface="Arial" panose="020B0604020202020204" pitchFamily="34" charset="0"/>
                <a:cs typeface="Arial" panose="020B0604020202020204" pitchFamily="34" charset="0"/>
              </a:rPr>
              <a:t>2. Modelos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FC3A31-B892-C5AB-6CB2-EECA1684C187}"/>
              </a:ext>
            </a:extLst>
          </p:cNvPr>
          <p:cNvSpPr txBox="1"/>
          <p:nvPr/>
        </p:nvSpPr>
        <p:spPr>
          <a:xfrm>
            <a:off x="1086627" y="1559498"/>
            <a:ext cx="8060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2.1. Arquitectura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9AC114-34A8-D3BA-AF52-249B33809F17}"/>
              </a:ext>
            </a:extLst>
          </p:cNvPr>
          <p:cNvCxnSpPr>
            <a:cxnSpLocks/>
          </p:cNvCxnSpPr>
          <p:nvPr/>
        </p:nvCxnSpPr>
        <p:spPr>
          <a:xfrm flipH="1">
            <a:off x="7727623" y="1415318"/>
            <a:ext cx="1" cy="49619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3B47B00-A906-E924-A971-31F07FBB7038}"/>
              </a:ext>
            </a:extLst>
          </p:cNvPr>
          <p:cNvSpPr txBox="1"/>
          <p:nvPr/>
        </p:nvSpPr>
        <p:spPr>
          <a:xfrm>
            <a:off x="7796113" y="3071593"/>
            <a:ext cx="6098344" cy="5603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en-ES" dirty="0">
                <a:solidFill>
                  <a:srgbClr val="0079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Validación cruzada con </a:t>
            </a:r>
            <a:r>
              <a:rPr lang="en-ES" b="1" dirty="0">
                <a:solidFill>
                  <a:srgbClr val="0079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particiones</a:t>
            </a:r>
            <a:endParaRPr lang="en-ES" dirty="0">
              <a:solidFill>
                <a:srgbClr val="0079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6C7045-7FB8-AB92-5463-D1916489F6EB}"/>
              </a:ext>
            </a:extLst>
          </p:cNvPr>
          <p:cNvSpPr txBox="1"/>
          <p:nvPr/>
        </p:nvSpPr>
        <p:spPr>
          <a:xfrm>
            <a:off x="7796113" y="3996060"/>
            <a:ext cx="6098344" cy="5603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en-ES" b="1" dirty="0">
                <a:solidFill>
                  <a:srgbClr val="0079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RMSE</a:t>
            </a:r>
            <a:r>
              <a:rPr lang="en-ES" dirty="0">
                <a:solidFill>
                  <a:srgbClr val="0079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como métrica principal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1A60E1-DEC4-09E1-E90B-28FA119AAE17}"/>
              </a:ext>
            </a:extLst>
          </p:cNvPr>
          <p:cNvSpPr txBox="1"/>
          <p:nvPr/>
        </p:nvSpPr>
        <p:spPr>
          <a:xfrm>
            <a:off x="7796113" y="2266205"/>
            <a:ext cx="6098344" cy="5603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en-ES" b="1" i="1" dirty="0">
                <a:solidFill>
                  <a:srgbClr val="0079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GridSearch</a:t>
            </a:r>
            <a:endParaRPr lang="en-ES" dirty="0">
              <a:solidFill>
                <a:srgbClr val="0079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084E48-A31C-AEFE-30ED-3E443B7D6C3B}"/>
              </a:ext>
            </a:extLst>
          </p:cNvPr>
          <p:cNvSpPr txBox="1"/>
          <p:nvPr/>
        </p:nvSpPr>
        <p:spPr>
          <a:xfrm>
            <a:off x="7796113" y="4920527"/>
            <a:ext cx="6098344" cy="5603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en-ES" dirty="0">
                <a:solidFill>
                  <a:srgbClr val="0079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de las </a:t>
            </a:r>
            <a:r>
              <a:rPr lang="en-ES" b="1" dirty="0">
                <a:solidFill>
                  <a:srgbClr val="0079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variables</a:t>
            </a:r>
            <a:r>
              <a:rPr lang="en-ES" dirty="0">
                <a:solidFill>
                  <a:srgbClr val="0079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ES" b="1" dirty="0">
                <a:solidFill>
                  <a:srgbClr val="0079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explicativas</a:t>
            </a:r>
            <a:endParaRPr lang="en-ES" dirty="0">
              <a:solidFill>
                <a:srgbClr val="0079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875B7C5-6361-674E-F678-08167CA9186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590" y="2014705"/>
            <a:ext cx="6909791" cy="437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4832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5">
            <a:extLst>
              <a:ext uri="{FF2B5EF4-FFF2-40B4-BE49-F238E27FC236}">
                <a16:creationId xmlns:a16="http://schemas.microsoft.com/office/drawing/2014/main" id="{90949A80-2FE7-B5DE-8A1F-06591B18B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852791"/>
          </a:xfrm>
          <a:prstGeom prst="rect">
            <a:avLst/>
          </a:prstGeom>
        </p:spPr>
      </p:pic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78F5894F-B28B-0CB2-250C-F542AEF01E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923"/>
            <a:ext cx="3352800" cy="836868"/>
          </a:xfr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62E7CA67-BEEE-6447-235A-76A0B7E4C4A5}"/>
              </a:ext>
            </a:extLst>
          </p:cNvPr>
          <p:cNvGrpSpPr/>
          <p:nvPr/>
        </p:nvGrpSpPr>
        <p:grpSpPr>
          <a:xfrm>
            <a:off x="3917016" y="147510"/>
            <a:ext cx="4228124" cy="557770"/>
            <a:chOff x="2691317" y="147510"/>
            <a:chExt cx="4228124" cy="557770"/>
          </a:xfrm>
        </p:grpSpPr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3DD028B9-BECF-3EB6-DC69-E7F7DF8FB6F1}"/>
                </a:ext>
              </a:extLst>
            </p:cNvPr>
            <p:cNvSpPr txBox="1"/>
            <p:nvPr/>
          </p:nvSpPr>
          <p:spPr>
            <a:xfrm>
              <a:off x="5603055" y="203524"/>
              <a:ext cx="13163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b="1">
                  <a:solidFill>
                    <a:schemeClr val="bg1"/>
                  </a:solidFill>
                </a:rPr>
                <a:t>HAL9000</a:t>
              </a:r>
              <a:endParaRPr lang="es-ES" sz="2400" b="1" dirty="0">
                <a:solidFill>
                  <a:schemeClr val="bg1"/>
                </a:solidFill>
              </a:endParaRPr>
            </a:p>
          </p:txBody>
        </p:sp>
        <p:pic>
          <p:nvPicPr>
            <p:cNvPr id="8" name="Imagen 7" descr="Imagen que contiene Interfaz de usuario gráfica&#10;&#10;Descripción generada automáticamente">
              <a:extLst>
                <a:ext uri="{FF2B5EF4-FFF2-40B4-BE49-F238E27FC236}">
                  <a16:creationId xmlns:a16="http://schemas.microsoft.com/office/drawing/2014/main" id="{9F621A61-1C22-8DEF-B593-22F85D9E5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141" b="89751" l="6890" r="96008">
                          <a14:foregroundMark x1="6890" y1="41828" x2="6890" y2="41828"/>
                          <a14:foregroundMark x1="9788" y1="55956" x2="9788" y2="55956"/>
                          <a14:foregroundMark x1="23760" y1="25485" x2="23760" y2="25485"/>
                          <a14:foregroundMark x1="26787" y1="37950" x2="26787" y2="37950"/>
                          <a14:foregroundMark x1="23117" y1="18006" x2="23117" y2="18006"/>
                          <a14:foregroundMark x1="26851" y1="22161" x2="26851" y2="22161"/>
                          <a14:foregroundMark x1="28590" y1="30471" x2="28590" y2="30471"/>
                          <a14:foregroundMark x1="30715" y1="30194" x2="30715" y2="30194"/>
                          <a14:foregroundMark x1="29363" y1="28255" x2="29363" y2="28255"/>
                          <a14:foregroundMark x1="32968" y1="34626" x2="32968" y2="34626"/>
                          <a14:foregroundMark x1="32840" y1="19391" x2="32840" y2="19391"/>
                          <a14:foregroundMark x1="35158" y1="34072" x2="35158" y2="34072"/>
                          <a14:foregroundMark x1="36961" y1="29086" x2="36961" y2="29086"/>
                          <a14:foregroundMark x1="38120" y1="32133" x2="38120" y2="32133"/>
                          <a14:foregroundMark x1="40052" y1="42659" x2="40052" y2="42659"/>
                          <a14:foregroundMark x1="41854" y1="42382" x2="41854" y2="42382"/>
                          <a14:foregroundMark x1="43207" y1="26593" x2="43207" y2="26593"/>
                          <a14:foregroundMark x1="44559" y1="32133" x2="44559" y2="32133"/>
                          <a14:foregroundMark x1="45654" y1="26039" x2="45654" y2="26039"/>
                          <a14:foregroundMark x1="44237" y1="41551" x2="44237" y2="41551"/>
                          <a14:foregroundMark x1="47650" y1="38504" x2="47650" y2="38504"/>
                          <a14:foregroundMark x1="47521" y1="19391" x2="47521" y2="19391"/>
                          <a14:foregroundMark x1="49775" y1="39889" x2="49775" y2="39889"/>
                          <a14:foregroundMark x1="50225" y1="26039" x2="50225" y2="26039"/>
                          <a14:foregroundMark x1="50547" y1="42659" x2="50547" y2="42659"/>
                          <a14:foregroundMark x1="49581" y1="21053" x2="49581" y2="21053"/>
                          <a14:foregroundMark x1="53509" y1="34903" x2="53509" y2="34903"/>
                          <a14:foregroundMark x1="55248" y1="36288" x2="55248" y2="36288"/>
                          <a14:foregroundMark x1="56343" y1="26039" x2="56343" y2="26039"/>
                          <a14:foregroundMark x1="59562" y1="37673" x2="59562" y2="37673"/>
                          <a14:foregroundMark x1="63683" y1="19668" x2="63683" y2="19668"/>
                          <a14:foregroundMark x1="63361" y1="25208" x2="63361" y2="25208"/>
                          <a14:foregroundMark x1="67997" y1="34626" x2="67997" y2="34626"/>
                          <a14:foregroundMark x1="64456" y1="42659" x2="64456" y2="42659"/>
                          <a14:foregroundMark x1="68126" y1="42936" x2="68126" y2="42936"/>
                          <a14:foregroundMark x1="71088" y1="41551" x2="71088" y2="41551"/>
                          <a14:foregroundMark x1="70573" y1="42382" x2="70573" y2="42382"/>
                          <a14:foregroundMark x1="72634" y1="38227" x2="72634" y2="38227"/>
                          <a14:foregroundMark x1="72762" y1="27701" x2="72762" y2="27701"/>
                          <a14:foregroundMark x1="76111" y1="38504" x2="76111" y2="38504"/>
                          <a14:foregroundMark x1="78042" y1="28255" x2="78042" y2="28255"/>
                          <a14:foregroundMark x1="78364" y1="41551" x2="78364" y2="41551"/>
                          <a14:foregroundMark x1="79266" y1="38781" x2="79266" y2="38781"/>
                          <a14:foregroundMark x1="79717" y1="27424" x2="79717" y2="27424"/>
                          <a14:foregroundMark x1="83580" y1="41274" x2="83580" y2="41274"/>
                          <a14:foregroundMark x1="85126" y1="43213" x2="85126" y2="43213"/>
                          <a14:foregroundMark x1="82872" y1="43213" x2="82872" y2="43213"/>
                          <a14:foregroundMark x1="87444" y1="30471" x2="87444" y2="30471"/>
                          <a14:foregroundMark x1="87830" y1="22715" x2="87830" y2="22715"/>
                          <a14:foregroundMark x1="23760" y1="72576" x2="23760" y2="72576"/>
                          <a14:foregroundMark x1="26336" y1="58726" x2="26336" y2="58726"/>
                          <a14:foregroundMark x1="23181" y1="58726" x2="23181" y2="58726"/>
                          <a14:foregroundMark x1="28590" y1="73407" x2="28590" y2="73407"/>
                          <a14:foregroundMark x1="32840" y1="77562" x2="32840" y2="77562"/>
                          <a14:foregroundMark x1="32711" y1="60665" x2="32711" y2="60665"/>
                          <a14:foregroundMark x1="35093" y1="74238" x2="35093" y2="74238"/>
                          <a14:foregroundMark x1="36703" y1="74515" x2="36703" y2="74515"/>
                          <a14:foregroundMark x1="36768" y1="69806" x2="36768" y2="69806"/>
                          <a14:foregroundMark x1="40052" y1="71191" x2="40052" y2="71191"/>
                          <a14:foregroundMark x1="41790" y1="79224" x2="41790" y2="79224"/>
                          <a14:foregroundMark x1="45460" y1="74792" x2="45460" y2="74792"/>
                          <a14:foregroundMark x1="47392" y1="77562" x2="47392" y2="77562"/>
                          <a14:foregroundMark x1="47585" y1="60111" x2="47585" y2="60111"/>
                          <a14:foregroundMark x1="51191" y1="73130" x2="51191" y2="73130"/>
                          <a14:foregroundMark x1="53059" y1="77839" x2="53059" y2="77839"/>
                          <a14:foregroundMark x1="54668" y1="75069" x2="54668" y2="75069"/>
                          <a14:foregroundMark x1="56471" y1="77562" x2="56471" y2="77562"/>
                          <a14:foregroundMark x1="62202" y1="77562" x2="62202" y2="77562"/>
                          <a14:foregroundMark x1="66259" y1="79224" x2="66259" y2="79224"/>
                          <a14:foregroundMark x1="74115" y1="75069" x2="74115" y2="75069"/>
                          <a14:foregroundMark x1="77141" y1="80886" x2="77141" y2="80886"/>
                          <a14:foregroundMark x1="79202" y1="77008" x2="79202" y2="77008"/>
                          <a14:foregroundMark x1="79202" y1="60388" x2="79202" y2="60388"/>
                          <a14:foregroundMark x1="78880" y1="82548" x2="78880" y2="82548"/>
                          <a14:foregroundMark x1="80940" y1="79501" x2="80940" y2="79501"/>
                          <a14:foregroundMark x1="85834" y1="77008" x2="85834" y2="77008"/>
                          <a14:foregroundMark x1="87830" y1="78947" x2="87830" y2="78947"/>
                          <a14:foregroundMark x1="93883" y1="78670" x2="93883" y2="78670"/>
                          <a14:foregroundMark x1="91693" y1="74792" x2="91693" y2="74792"/>
                          <a14:foregroundMark x1="92080" y1="62881" x2="92080" y2="62881"/>
                          <a14:foregroundMark x1="93046" y1="67036" x2="93046" y2="67036"/>
                          <a14:foregroundMark x1="95364" y1="83380" x2="95364" y2="83380"/>
                          <a14:foregroundMark x1="84031" y1="68698" x2="84031" y2="68698"/>
                          <a14:foregroundMark x1="83065" y1="69252" x2="83065" y2="69252"/>
                          <a14:foregroundMark x1="64392" y1="68698" x2="64392" y2="68698"/>
                          <a14:foregroundMark x1="53059" y1="68698" x2="53059" y2="68698"/>
                          <a14:foregroundMark x1="49066" y1="70637" x2="49066" y2="70637"/>
                          <a14:foregroundMark x1="50676" y1="67036" x2="50676" y2="67036"/>
                          <a14:foregroundMark x1="45782" y1="67867" x2="45782" y2="67867"/>
                          <a14:foregroundMark x1="43078" y1="67590" x2="43078" y2="67590"/>
                          <a14:foregroundMark x1="28654" y1="41828" x2="28654" y2="41828"/>
                          <a14:foregroundMark x1="47006" y1="42936" x2="47006" y2="42936"/>
                          <a14:foregroundMark x1="56471" y1="42659" x2="56471" y2="42659"/>
                          <a14:foregroundMark x1="30264" y1="42936" x2="30264" y2="42936"/>
                          <a14:foregroundMark x1="38120" y1="77008" x2="38120" y2="77008"/>
                          <a14:foregroundMark x1="39279" y1="72299" x2="39279" y2="72299"/>
                          <a14:foregroundMark x1="68126" y1="69806" x2="68126" y2="69806"/>
                          <a14:foregroundMark x1="67289" y1="72299" x2="67289" y2="72299"/>
                          <a14:foregroundMark x1="74630" y1="34626" x2="74630" y2="34626"/>
                          <a14:foregroundMark x1="96008" y1="71191" x2="96008" y2="71191"/>
                          <a14:foregroundMark x1="39923" y1="30471" x2="39923" y2="30471"/>
                          <a14:foregroundMark x1="58467" y1="80886" x2="58467" y2="80886"/>
                          <a14:foregroundMark x1="61687" y1="39889" x2="61687" y2="39889"/>
                          <a14:foregroundMark x1="87830" y1="42659" x2="87830" y2="42659"/>
                          <a14:foregroundMark x1="87315" y1="25485" x2="87315" y2="25485"/>
                          <a14:foregroundMark x1="88345" y1="26593" x2="88345" y2="26593"/>
                          <a14:foregroundMark x1="8822" y1="66759" x2="8822" y2="66759"/>
                          <a14:backgroundMark x1="29749" y1="36011" x2="29749" y2="36011"/>
                          <a14:backgroundMark x1="39214" y1="28809" x2="39214" y2="28809"/>
                          <a14:backgroundMark x1="52608" y1="38781" x2="52608" y2="38781"/>
                          <a14:backgroundMark x1="66967" y1="29917" x2="66967" y2="29917"/>
                          <a14:backgroundMark x1="73857" y1="37950" x2="73857" y2="37950"/>
                          <a14:backgroundMark x1="73020" y1="70637" x2="73020" y2="70637"/>
                          <a14:backgroundMark x1="84997" y1="79224" x2="84997" y2="79224"/>
                          <a14:backgroundMark x1="94977" y1="70083" x2="94977" y2="70083"/>
                          <a14:backgroundMark x1="57437" y1="75623" x2="57437" y2="75623"/>
                          <a14:backgroundMark x1="67160" y1="69806" x2="67160" y2="69806"/>
                          <a14:backgroundMark x1="53960" y1="79224" x2="53960" y2="79224"/>
                          <a14:backgroundMark x1="39343" y1="70083" x2="39343" y2="70083"/>
                          <a14:backgroundMark x1="50483" y1="74792" x2="50483" y2="74792"/>
                          <a14:backgroundMark x1="78107" y1="35180" x2="78107" y2="35180"/>
                          <a14:backgroundMark x1="80554" y1="38227" x2="80554" y2="382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1317" y="147510"/>
              <a:ext cx="2399491" cy="557770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7522CDF-00C1-1617-F60B-DF002090D6A1}"/>
              </a:ext>
            </a:extLst>
          </p:cNvPr>
          <p:cNvSpPr txBox="1"/>
          <p:nvPr/>
        </p:nvSpPr>
        <p:spPr>
          <a:xfrm>
            <a:off x="11242623" y="6205928"/>
            <a:ext cx="779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145E82-8D29-BD76-B77C-45B2935AD41A}"/>
              </a:ext>
            </a:extLst>
          </p:cNvPr>
          <p:cNvSpPr txBox="1"/>
          <p:nvPr/>
        </p:nvSpPr>
        <p:spPr>
          <a:xfrm>
            <a:off x="916402" y="1036278"/>
            <a:ext cx="8060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2800" dirty="0">
                <a:latin typeface="Arial" panose="020B0604020202020204" pitchFamily="34" charset="0"/>
                <a:cs typeface="Arial" panose="020B0604020202020204" pitchFamily="34" charset="0"/>
              </a:rPr>
              <a:t>2. Modelos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CDE50E-33D1-C5FF-1CC0-149C65D3A7C5}"/>
              </a:ext>
            </a:extLst>
          </p:cNvPr>
          <p:cNvSpPr txBox="1"/>
          <p:nvPr/>
        </p:nvSpPr>
        <p:spPr>
          <a:xfrm>
            <a:off x="1086627" y="1559498"/>
            <a:ext cx="8060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2.2. Explicabilidad</a:t>
            </a:r>
          </a:p>
        </p:txBody>
      </p:sp>
      <p:sp>
        <p:nvSpPr>
          <p:cNvPr id="13" name="AutoShape 2">
            <a:extLst>
              <a:ext uri="{FF2B5EF4-FFF2-40B4-BE49-F238E27FC236}">
                <a16:creationId xmlns:a16="http://schemas.microsoft.com/office/drawing/2014/main" id="{CAA77666-3714-61CE-2C63-0D2C09E919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ES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DA7716EE-20CD-B8C9-A0F0-3F182AA46D7A}"/>
              </a:ext>
            </a:extLst>
          </p:cNvPr>
          <p:cNvGrpSpPr/>
          <p:nvPr/>
        </p:nvGrpSpPr>
        <p:grpSpPr>
          <a:xfrm>
            <a:off x="503563" y="2080711"/>
            <a:ext cx="5440037" cy="4046195"/>
            <a:chOff x="503563" y="2080711"/>
            <a:chExt cx="5440037" cy="404619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D696424-6E41-A350-688F-F82DE1D69956}"/>
                </a:ext>
              </a:extLst>
            </p:cNvPr>
            <p:cNvSpPr txBox="1"/>
            <p:nvPr/>
          </p:nvSpPr>
          <p:spPr>
            <a:xfrm>
              <a:off x="2134601" y="2080711"/>
              <a:ext cx="2436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ES" b="1" dirty="0">
                  <a:solidFill>
                    <a:srgbClr val="00798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CatBoostRegressor</a:t>
              </a:r>
            </a:p>
          </p:txBody>
        </p:sp>
        <p:pic>
          <p:nvPicPr>
            <p:cNvPr id="23" name="Picture 22" descr="A graph with different colored dots&#10;&#10;Description automatically generated">
              <a:extLst>
                <a:ext uri="{FF2B5EF4-FFF2-40B4-BE49-F238E27FC236}">
                  <a16:creationId xmlns:a16="http://schemas.microsoft.com/office/drawing/2014/main" id="{0B442595-5077-9BF9-794E-037AA7768C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3563" y="2466190"/>
              <a:ext cx="5440037" cy="3660716"/>
            </a:xfrm>
            <a:prstGeom prst="rect">
              <a:avLst/>
            </a:prstGeom>
          </p:spPr>
        </p:pic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5383491B-ED8A-7E5F-3874-0A03A7F157E4}"/>
              </a:ext>
            </a:extLst>
          </p:cNvPr>
          <p:cNvGrpSpPr/>
          <p:nvPr/>
        </p:nvGrpSpPr>
        <p:grpSpPr>
          <a:xfrm>
            <a:off x="6256650" y="2077143"/>
            <a:ext cx="5440037" cy="4019787"/>
            <a:chOff x="6256650" y="2077143"/>
            <a:chExt cx="5440037" cy="401978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EF90AED-6C23-6C74-96CB-27EF7558D331}"/>
                </a:ext>
              </a:extLst>
            </p:cNvPr>
            <p:cNvSpPr txBox="1"/>
            <p:nvPr/>
          </p:nvSpPr>
          <p:spPr>
            <a:xfrm>
              <a:off x="7926478" y="2077143"/>
              <a:ext cx="30619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ES" b="1" dirty="0">
                  <a:solidFill>
                    <a:srgbClr val="00798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RandomForestRegressor</a:t>
              </a:r>
            </a:p>
          </p:txBody>
        </p:sp>
        <p:pic>
          <p:nvPicPr>
            <p:cNvPr id="25" name="Picture 24" descr="A graph with different colored lines&#10;&#10;Description automatically generated">
              <a:extLst>
                <a:ext uri="{FF2B5EF4-FFF2-40B4-BE49-F238E27FC236}">
                  <a16:creationId xmlns:a16="http://schemas.microsoft.com/office/drawing/2014/main" id="{3DCADD7C-101B-2266-7DBE-13AE4841DA1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56650" y="2466190"/>
              <a:ext cx="5440037" cy="36307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72999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5">
            <a:extLst>
              <a:ext uri="{FF2B5EF4-FFF2-40B4-BE49-F238E27FC236}">
                <a16:creationId xmlns:a16="http://schemas.microsoft.com/office/drawing/2014/main" id="{90949A80-2FE7-B5DE-8A1F-06591B18BE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852791"/>
          </a:xfrm>
          <a:prstGeom prst="rect">
            <a:avLst/>
          </a:prstGeom>
        </p:spPr>
      </p:pic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78F5894F-B28B-0CB2-250C-F542AEF01E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923"/>
            <a:ext cx="3352800" cy="836868"/>
          </a:xfr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62E7CA67-BEEE-6447-235A-76A0B7E4C4A5}"/>
              </a:ext>
            </a:extLst>
          </p:cNvPr>
          <p:cNvGrpSpPr/>
          <p:nvPr/>
        </p:nvGrpSpPr>
        <p:grpSpPr>
          <a:xfrm>
            <a:off x="3917016" y="147510"/>
            <a:ext cx="4228124" cy="557770"/>
            <a:chOff x="2691317" y="147510"/>
            <a:chExt cx="4228124" cy="557770"/>
          </a:xfrm>
        </p:grpSpPr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3DD028B9-BECF-3EB6-DC69-E7F7DF8FB6F1}"/>
                </a:ext>
              </a:extLst>
            </p:cNvPr>
            <p:cNvSpPr txBox="1"/>
            <p:nvPr/>
          </p:nvSpPr>
          <p:spPr>
            <a:xfrm>
              <a:off x="5603055" y="203524"/>
              <a:ext cx="13163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b="1" dirty="0">
                  <a:solidFill>
                    <a:schemeClr val="bg1"/>
                  </a:solidFill>
                </a:rPr>
                <a:t>HAL9000</a:t>
              </a:r>
            </a:p>
          </p:txBody>
        </p:sp>
        <p:pic>
          <p:nvPicPr>
            <p:cNvPr id="8" name="Imagen 7" descr="Imagen que contiene Interfaz de usuario gráfica&#10;&#10;Descripción generada automáticamente">
              <a:extLst>
                <a:ext uri="{FF2B5EF4-FFF2-40B4-BE49-F238E27FC236}">
                  <a16:creationId xmlns:a16="http://schemas.microsoft.com/office/drawing/2014/main" id="{9F621A61-1C22-8DEF-B593-22F85D9E5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141" b="89751" l="6890" r="96008">
                          <a14:foregroundMark x1="6890" y1="41828" x2="6890" y2="41828"/>
                          <a14:foregroundMark x1="9788" y1="55956" x2="9788" y2="55956"/>
                          <a14:foregroundMark x1="23760" y1="25485" x2="23760" y2="25485"/>
                          <a14:foregroundMark x1="26787" y1="37950" x2="26787" y2="37950"/>
                          <a14:foregroundMark x1="23117" y1="18006" x2="23117" y2="18006"/>
                          <a14:foregroundMark x1="26851" y1="22161" x2="26851" y2="22161"/>
                          <a14:foregroundMark x1="28590" y1="30471" x2="28590" y2="30471"/>
                          <a14:foregroundMark x1="30715" y1="30194" x2="30715" y2="30194"/>
                          <a14:foregroundMark x1="29363" y1="28255" x2="29363" y2="28255"/>
                          <a14:foregroundMark x1="32968" y1="34626" x2="32968" y2="34626"/>
                          <a14:foregroundMark x1="32840" y1="19391" x2="32840" y2="19391"/>
                          <a14:foregroundMark x1="35158" y1="34072" x2="35158" y2="34072"/>
                          <a14:foregroundMark x1="36961" y1="29086" x2="36961" y2="29086"/>
                          <a14:foregroundMark x1="38120" y1="32133" x2="38120" y2="32133"/>
                          <a14:foregroundMark x1="40052" y1="42659" x2="40052" y2="42659"/>
                          <a14:foregroundMark x1="41854" y1="42382" x2="41854" y2="42382"/>
                          <a14:foregroundMark x1="43207" y1="26593" x2="43207" y2="26593"/>
                          <a14:foregroundMark x1="44559" y1="32133" x2="44559" y2="32133"/>
                          <a14:foregroundMark x1="45654" y1="26039" x2="45654" y2="26039"/>
                          <a14:foregroundMark x1="44237" y1="41551" x2="44237" y2="41551"/>
                          <a14:foregroundMark x1="47650" y1="38504" x2="47650" y2="38504"/>
                          <a14:foregroundMark x1="47521" y1="19391" x2="47521" y2="19391"/>
                          <a14:foregroundMark x1="49775" y1="39889" x2="49775" y2="39889"/>
                          <a14:foregroundMark x1="50225" y1="26039" x2="50225" y2="26039"/>
                          <a14:foregroundMark x1="50547" y1="42659" x2="50547" y2="42659"/>
                          <a14:foregroundMark x1="49581" y1="21053" x2="49581" y2="21053"/>
                          <a14:foregroundMark x1="53509" y1="34903" x2="53509" y2="34903"/>
                          <a14:foregroundMark x1="55248" y1="36288" x2="55248" y2="36288"/>
                          <a14:foregroundMark x1="56343" y1="26039" x2="56343" y2="26039"/>
                          <a14:foregroundMark x1="59562" y1="37673" x2="59562" y2="37673"/>
                          <a14:foregroundMark x1="63683" y1="19668" x2="63683" y2="19668"/>
                          <a14:foregroundMark x1="63361" y1="25208" x2="63361" y2="25208"/>
                          <a14:foregroundMark x1="67997" y1="34626" x2="67997" y2="34626"/>
                          <a14:foregroundMark x1="64456" y1="42659" x2="64456" y2="42659"/>
                          <a14:foregroundMark x1="68126" y1="42936" x2="68126" y2="42936"/>
                          <a14:foregroundMark x1="71088" y1="41551" x2="71088" y2="41551"/>
                          <a14:foregroundMark x1="70573" y1="42382" x2="70573" y2="42382"/>
                          <a14:foregroundMark x1="72634" y1="38227" x2="72634" y2="38227"/>
                          <a14:foregroundMark x1="72762" y1="27701" x2="72762" y2="27701"/>
                          <a14:foregroundMark x1="76111" y1="38504" x2="76111" y2="38504"/>
                          <a14:foregroundMark x1="78042" y1="28255" x2="78042" y2="28255"/>
                          <a14:foregroundMark x1="78364" y1="41551" x2="78364" y2="41551"/>
                          <a14:foregroundMark x1="79266" y1="38781" x2="79266" y2="38781"/>
                          <a14:foregroundMark x1="79717" y1="27424" x2="79717" y2="27424"/>
                          <a14:foregroundMark x1="83580" y1="41274" x2="83580" y2="41274"/>
                          <a14:foregroundMark x1="85126" y1="43213" x2="85126" y2="43213"/>
                          <a14:foregroundMark x1="82872" y1="43213" x2="82872" y2="43213"/>
                          <a14:foregroundMark x1="87444" y1="30471" x2="87444" y2="30471"/>
                          <a14:foregroundMark x1="87830" y1="22715" x2="87830" y2="22715"/>
                          <a14:foregroundMark x1="23760" y1="72576" x2="23760" y2="72576"/>
                          <a14:foregroundMark x1="26336" y1="58726" x2="26336" y2="58726"/>
                          <a14:foregroundMark x1="23181" y1="58726" x2="23181" y2="58726"/>
                          <a14:foregroundMark x1="28590" y1="73407" x2="28590" y2="73407"/>
                          <a14:foregroundMark x1="32840" y1="77562" x2="32840" y2="77562"/>
                          <a14:foregroundMark x1="32711" y1="60665" x2="32711" y2="60665"/>
                          <a14:foregroundMark x1="35093" y1="74238" x2="35093" y2="74238"/>
                          <a14:foregroundMark x1="36703" y1="74515" x2="36703" y2="74515"/>
                          <a14:foregroundMark x1="36768" y1="69806" x2="36768" y2="69806"/>
                          <a14:foregroundMark x1="40052" y1="71191" x2="40052" y2="71191"/>
                          <a14:foregroundMark x1="41790" y1="79224" x2="41790" y2="79224"/>
                          <a14:foregroundMark x1="45460" y1="74792" x2="45460" y2="74792"/>
                          <a14:foregroundMark x1="47392" y1="77562" x2="47392" y2="77562"/>
                          <a14:foregroundMark x1="47585" y1="60111" x2="47585" y2="60111"/>
                          <a14:foregroundMark x1="51191" y1="73130" x2="51191" y2="73130"/>
                          <a14:foregroundMark x1="53059" y1="77839" x2="53059" y2="77839"/>
                          <a14:foregroundMark x1="54668" y1="75069" x2="54668" y2="75069"/>
                          <a14:foregroundMark x1="56471" y1="77562" x2="56471" y2="77562"/>
                          <a14:foregroundMark x1="62202" y1="77562" x2="62202" y2="77562"/>
                          <a14:foregroundMark x1="66259" y1="79224" x2="66259" y2="79224"/>
                          <a14:foregroundMark x1="74115" y1="75069" x2="74115" y2="75069"/>
                          <a14:foregroundMark x1="77141" y1="80886" x2="77141" y2="80886"/>
                          <a14:foregroundMark x1="79202" y1="77008" x2="79202" y2="77008"/>
                          <a14:foregroundMark x1="79202" y1="60388" x2="79202" y2="60388"/>
                          <a14:foregroundMark x1="78880" y1="82548" x2="78880" y2="82548"/>
                          <a14:foregroundMark x1="80940" y1="79501" x2="80940" y2="79501"/>
                          <a14:foregroundMark x1="85834" y1="77008" x2="85834" y2="77008"/>
                          <a14:foregroundMark x1="87830" y1="78947" x2="87830" y2="78947"/>
                          <a14:foregroundMark x1="93883" y1="78670" x2="93883" y2="78670"/>
                          <a14:foregroundMark x1="91693" y1="74792" x2="91693" y2="74792"/>
                          <a14:foregroundMark x1="92080" y1="62881" x2="92080" y2="62881"/>
                          <a14:foregroundMark x1="93046" y1="67036" x2="93046" y2="67036"/>
                          <a14:foregroundMark x1="95364" y1="83380" x2="95364" y2="83380"/>
                          <a14:foregroundMark x1="84031" y1="68698" x2="84031" y2="68698"/>
                          <a14:foregroundMark x1="83065" y1="69252" x2="83065" y2="69252"/>
                          <a14:foregroundMark x1="64392" y1="68698" x2="64392" y2="68698"/>
                          <a14:foregroundMark x1="53059" y1="68698" x2="53059" y2="68698"/>
                          <a14:foregroundMark x1="49066" y1="70637" x2="49066" y2="70637"/>
                          <a14:foregroundMark x1="50676" y1="67036" x2="50676" y2="67036"/>
                          <a14:foregroundMark x1="45782" y1="67867" x2="45782" y2="67867"/>
                          <a14:foregroundMark x1="43078" y1="67590" x2="43078" y2="67590"/>
                          <a14:foregroundMark x1="28654" y1="41828" x2="28654" y2="41828"/>
                          <a14:foregroundMark x1="47006" y1="42936" x2="47006" y2="42936"/>
                          <a14:foregroundMark x1="56471" y1="42659" x2="56471" y2="42659"/>
                          <a14:foregroundMark x1="30264" y1="42936" x2="30264" y2="42936"/>
                          <a14:foregroundMark x1="38120" y1="77008" x2="38120" y2="77008"/>
                          <a14:foregroundMark x1="39279" y1="72299" x2="39279" y2="72299"/>
                          <a14:foregroundMark x1="68126" y1="69806" x2="68126" y2="69806"/>
                          <a14:foregroundMark x1="67289" y1="72299" x2="67289" y2="72299"/>
                          <a14:foregroundMark x1="74630" y1="34626" x2="74630" y2="34626"/>
                          <a14:foregroundMark x1="96008" y1="71191" x2="96008" y2="71191"/>
                          <a14:foregroundMark x1="39923" y1="30471" x2="39923" y2="30471"/>
                          <a14:foregroundMark x1="58467" y1="80886" x2="58467" y2="80886"/>
                          <a14:foregroundMark x1="61687" y1="39889" x2="61687" y2="39889"/>
                          <a14:foregroundMark x1="87830" y1="42659" x2="87830" y2="42659"/>
                          <a14:foregroundMark x1="87315" y1="25485" x2="87315" y2="25485"/>
                          <a14:foregroundMark x1="88345" y1="26593" x2="88345" y2="26593"/>
                          <a14:foregroundMark x1="8822" y1="66759" x2="8822" y2="66759"/>
                          <a14:backgroundMark x1="29749" y1="36011" x2="29749" y2="36011"/>
                          <a14:backgroundMark x1="39214" y1="28809" x2="39214" y2="28809"/>
                          <a14:backgroundMark x1="52608" y1="38781" x2="52608" y2="38781"/>
                          <a14:backgroundMark x1="66967" y1="29917" x2="66967" y2="29917"/>
                          <a14:backgroundMark x1="73857" y1="37950" x2="73857" y2="37950"/>
                          <a14:backgroundMark x1="73020" y1="70637" x2="73020" y2="70637"/>
                          <a14:backgroundMark x1="84997" y1="79224" x2="84997" y2="79224"/>
                          <a14:backgroundMark x1="94977" y1="70083" x2="94977" y2="70083"/>
                          <a14:backgroundMark x1="57437" y1="75623" x2="57437" y2="75623"/>
                          <a14:backgroundMark x1="67160" y1="69806" x2="67160" y2="69806"/>
                          <a14:backgroundMark x1="53960" y1="79224" x2="53960" y2="79224"/>
                          <a14:backgroundMark x1="39343" y1="70083" x2="39343" y2="70083"/>
                          <a14:backgroundMark x1="50483" y1="74792" x2="50483" y2="74792"/>
                          <a14:backgroundMark x1="78107" y1="35180" x2="78107" y2="35180"/>
                          <a14:backgroundMark x1="80554" y1="38227" x2="80554" y2="382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1317" y="147510"/>
              <a:ext cx="2399491" cy="557770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92FD92C-0EAD-51FE-D4F2-4A91D1070987}"/>
              </a:ext>
            </a:extLst>
          </p:cNvPr>
          <p:cNvSpPr txBox="1"/>
          <p:nvPr/>
        </p:nvSpPr>
        <p:spPr>
          <a:xfrm>
            <a:off x="11242623" y="6205928"/>
            <a:ext cx="779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4CA393-D4F6-77FD-0741-425F4421D4B1}"/>
              </a:ext>
            </a:extLst>
          </p:cNvPr>
          <p:cNvSpPr txBox="1"/>
          <p:nvPr/>
        </p:nvSpPr>
        <p:spPr>
          <a:xfrm>
            <a:off x="916402" y="1036278"/>
            <a:ext cx="8060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2800" dirty="0">
                <a:latin typeface="Arial" panose="020B0604020202020204" pitchFamily="34" charset="0"/>
                <a:cs typeface="Arial" panose="020B0604020202020204" pitchFamily="34" charset="0"/>
              </a:rPr>
              <a:t>2. Modelos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5A7069-7787-2C3B-2AB5-8F3B8DEB24B1}"/>
              </a:ext>
            </a:extLst>
          </p:cNvPr>
          <p:cNvSpPr txBox="1"/>
          <p:nvPr/>
        </p:nvSpPr>
        <p:spPr>
          <a:xfrm>
            <a:off x="1086627" y="1559498"/>
            <a:ext cx="8060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2.3. Justicia</a:t>
            </a:r>
          </a:p>
        </p:txBody>
      </p:sp>
      <p:pic>
        <p:nvPicPr>
          <p:cNvPr id="14" name="Picture 13" descr="A statue of a person holding scales and sword&#10;&#10;Description automatically generated">
            <a:extLst>
              <a:ext uri="{FF2B5EF4-FFF2-40B4-BE49-F238E27FC236}">
                <a16:creationId xmlns:a16="http://schemas.microsoft.com/office/drawing/2014/main" id="{4E1E256D-4C8B-6BD3-EA38-923C3A7061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6530" y="1559498"/>
            <a:ext cx="5313417" cy="5313417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716ABF24-D3FE-B3C9-6E96-D1C74247C6B1}"/>
              </a:ext>
            </a:extLst>
          </p:cNvPr>
          <p:cNvGrpSpPr/>
          <p:nvPr/>
        </p:nvGrpSpPr>
        <p:grpSpPr>
          <a:xfrm>
            <a:off x="7059850" y="1317475"/>
            <a:ext cx="5132150" cy="1385860"/>
            <a:chOff x="7059850" y="1317475"/>
            <a:chExt cx="5132150" cy="138586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EFA15DC-3A58-7294-8B1A-20720C979131}"/>
                </a:ext>
              </a:extLst>
            </p:cNvPr>
            <p:cNvSpPr txBox="1"/>
            <p:nvPr/>
          </p:nvSpPr>
          <p:spPr>
            <a:xfrm>
              <a:off x="7059850" y="1317475"/>
              <a:ext cx="3515217" cy="11143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 algn="just">
                <a:lnSpc>
                  <a:spcPct val="200000"/>
                </a:lnSpc>
                <a:buFont typeface="Wingdings" pitchFamily="2" charset="2"/>
                <a:buChar char="v"/>
              </a:pPr>
              <a:r>
                <a:rPr lang="en-ES" b="1" dirty="0">
                  <a:solidFill>
                    <a:srgbClr val="00798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Selección de modelos:</a:t>
              </a:r>
            </a:p>
            <a:p>
              <a:pPr marL="285750" indent="-285750" algn="just">
                <a:lnSpc>
                  <a:spcPct val="200000"/>
                </a:lnSpc>
                <a:buFont typeface="Wingdings" pitchFamily="2" charset="2"/>
                <a:buChar char="v"/>
              </a:pPr>
              <a:endParaRPr lang="en-ES" b="1" dirty="0">
                <a:solidFill>
                  <a:srgbClr val="00798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4D6BAA9-CA73-1611-4B6C-7CD5A40B3113}"/>
                </a:ext>
              </a:extLst>
            </p:cNvPr>
            <p:cNvSpPr txBox="1"/>
            <p:nvPr/>
          </p:nvSpPr>
          <p:spPr>
            <a:xfrm>
              <a:off x="7059850" y="1874647"/>
              <a:ext cx="5132150" cy="8286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ES" sz="1700" dirty="0">
                  <a:latin typeface="Arial" panose="020B0604020202020204" pitchFamily="34" charset="0"/>
                  <a:cs typeface="Arial" panose="020B0604020202020204" pitchFamily="34" charset="0"/>
                </a:rPr>
                <a:t>Se priorizan modelos con variables explicativas </a:t>
              </a:r>
              <a:r>
                <a:rPr lang="en-ES" sz="1700" b="1" dirty="0">
                  <a:latin typeface="Arial" panose="020B0604020202020204" pitchFamily="34" charset="0"/>
                  <a:cs typeface="Arial" panose="020B0604020202020204" pitchFamily="34" charset="0"/>
                </a:rPr>
                <a:t>heterogéneas</a:t>
              </a:r>
              <a:r>
                <a:rPr lang="en-ES" sz="1700" dirty="0">
                  <a:latin typeface="Arial" panose="020B0604020202020204" pitchFamily="34" charset="0"/>
                  <a:cs typeface="Arial" panose="020B0604020202020204" pitchFamily="34" charset="0"/>
                </a:rPr>
                <a:t> y </a:t>
              </a:r>
              <a:r>
                <a:rPr lang="en-ES" sz="1700" b="1" dirty="0">
                  <a:latin typeface="Arial" panose="020B0604020202020204" pitchFamily="34" charset="0"/>
                  <a:cs typeface="Arial" panose="020B0604020202020204" pitchFamily="34" charset="0"/>
                </a:rPr>
                <a:t>buen</a:t>
              </a:r>
              <a:r>
                <a:rPr lang="en-ES" sz="1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ES" sz="1700" b="1" dirty="0">
                  <a:latin typeface="Arial" panose="020B0604020202020204" pitchFamily="34" charset="0"/>
                  <a:cs typeface="Arial" panose="020B0604020202020204" pitchFamily="34" charset="0"/>
                </a:rPr>
                <a:t>rendimiento</a:t>
              </a:r>
              <a:endParaRPr lang="en-ES" sz="17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DE60C285-0979-6E3A-32D9-3E17F8C87E45}"/>
              </a:ext>
            </a:extLst>
          </p:cNvPr>
          <p:cNvGrpSpPr/>
          <p:nvPr/>
        </p:nvGrpSpPr>
        <p:grpSpPr>
          <a:xfrm>
            <a:off x="7008217" y="2787047"/>
            <a:ext cx="5132150" cy="1371331"/>
            <a:chOff x="7008217" y="2787047"/>
            <a:chExt cx="5132150" cy="137133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E6CE316-1243-44C8-BBA1-8FF31BC6B802}"/>
                </a:ext>
              </a:extLst>
            </p:cNvPr>
            <p:cNvSpPr txBox="1"/>
            <p:nvPr/>
          </p:nvSpPr>
          <p:spPr>
            <a:xfrm>
              <a:off x="7059849" y="2787047"/>
              <a:ext cx="3515217" cy="11143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 algn="just">
                <a:lnSpc>
                  <a:spcPct val="200000"/>
                </a:lnSpc>
                <a:buFont typeface="Wingdings" pitchFamily="2" charset="2"/>
                <a:buChar char="v"/>
              </a:pPr>
              <a:r>
                <a:rPr lang="en-ES" b="1" dirty="0">
                  <a:solidFill>
                    <a:srgbClr val="00798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Estrategia de ensamblado:</a:t>
              </a:r>
            </a:p>
            <a:p>
              <a:pPr marL="285750" indent="-285750" algn="just">
                <a:lnSpc>
                  <a:spcPct val="200000"/>
                </a:lnSpc>
                <a:buFont typeface="Wingdings" pitchFamily="2" charset="2"/>
                <a:buChar char="v"/>
              </a:pPr>
              <a:endParaRPr lang="en-ES" b="1" dirty="0">
                <a:solidFill>
                  <a:srgbClr val="00798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EE044A2-15C1-C1AD-B427-9B9F00CA8BD0}"/>
                </a:ext>
              </a:extLst>
            </p:cNvPr>
            <p:cNvSpPr txBox="1"/>
            <p:nvPr/>
          </p:nvSpPr>
          <p:spPr>
            <a:xfrm>
              <a:off x="7008217" y="3329690"/>
              <a:ext cx="5132150" cy="8286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s-ES_tradnl" sz="1700" dirty="0">
                  <a:latin typeface="Arial" panose="020B0604020202020204" pitchFamily="34" charset="0"/>
                  <a:cs typeface="Arial" panose="020B0604020202020204" pitchFamily="34" charset="0"/>
                </a:rPr>
                <a:t>Reducción de </a:t>
              </a:r>
              <a:r>
                <a:rPr lang="es-ES_tradnl" sz="1700" b="1" dirty="0">
                  <a:latin typeface="Arial" panose="020B0604020202020204" pitchFamily="34" charset="0"/>
                  <a:cs typeface="Arial" panose="020B0604020202020204" pitchFamily="34" charset="0"/>
                </a:rPr>
                <a:t>dependencia</a:t>
              </a:r>
              <a:r>
                <a:rPr lang="es-ES_tradnl" sz="1700" dirty="0">
                  <a:latin typeface="Arial" panose="020B0604020202020204" pitchFamily="34" charset="0"/>
                  <a:cs typeface="Arial" panose="020B0604020202020204" pitchFamily="34" charset="0"/>
                </a:rPr>
                <a:t> excesiva en un único enfoque</a:t>
              </a:r>
              <a:endParaRPr lang="es-ES_tradnl" sz="17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42D94ACB-530C-C25C-96A5-C0C9008DE967}"/>
              </a:ext>
            </a:extLst>
          </p:cNvPr>
          <p:cNvGrpSpPr/>
          <p:nvPr/>
        </p:nvGrpSpPr>
        <p:grpSpPr>
          <a:xfrm>
            <a:off x="7059848" y="4115767"/>
            <a:ext cx="5132152" cy="2198773"/>
            <a:chOff x="7059848" y="4115767"/>
            <a:chExt cx="5132152" cy="219877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5742A08-9CBD-9E55-02F8-E74B03CFD547}"/>
                </a:ext>
              </a:extLst>
            </p:cNvPr>
            <p:cNvSpPr txBox="1"/>
            <p:nvPr/>
          </p:nvSpPr>
          <p:spPr>
            <a:xfrm>
              <a:off x="7059848" y="4115767"/>
              <a:ext cx="3515217" cy="11143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 algn="just">
                <a:lnSpc>
                  <a:spcPct val="200000"/>
                </a:lnSpc>
                <a:buFont typeface="Wingdings" pitchFamily="2" charset="2"/>
                <a:buChar char="v"/>
              </a:pPr>
              <a:r>
                <a:rPr lang="en-ES" b="1" dirty="0">
                  <a:solidFill>
                    <a:srgbClr val="00798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Mitigación de sesgos:</a:t>
              </a:r>
            </a:p>
            <a:p>
              <a:pPr marL="285750" indent="-285750" algn="just">
                <a:lnSpc>
                  <a:spcPct val="200000"/>
                </a:lnSpc>
                <a:buFont typeface="Wingdings" pitchFamily="2" charset="2"/>
                <a:buChar char="v"/>
              </a:pPr>
              <a:endParaRPr lang="en-ES" b="1" dirty="0">
                <a:solidFill>
                  <a:srgbClr val="00798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28E2AC7-9DDA-5821-2626-5D6FB973E69C}"/>
                </a:ext>
              </a:extLst>
            </p:cNvPr>
            <p:cNvSpPr txBox="1"/>
            <p:nvPr/>
          </p:nvSpPr>
          <p:spPr>
            <a:xfrm>
              <a:off x="7059850" y="4701021"/>
              <a:ext cx="5132150" cy="16135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s-ES_tradnl" sz="1700" dirty="0">
                  <a:latin typeface="Arial" panose="020B0604020202020204" pitchFamily="34" charset="0"/>
                  <a:cs typeface="Arial" panose="020B0604020202020204" pitchFamily="34" charset="0"/>
                </a:rPr>
                <a:t>El ensemble mitiga </a:t>
              </a:r>
              <a:r>
                <a:rPr lang="es-ES_tradnl" sz="1700" b="1" dirty="0">
                  <a:latin typeface="Arial" panose="020B0604020202020204" pitchFamily="34" charset="0"/>
                  <a:cs typeface="Arial" panose="020B0604020202020204" pitchFamily="34" charset="0"/>
                </a:rPr>
                <a:t>sesgos individuales</a:t>
              </a:r>
              <a:r>
                <a:rPr lang="es-ES_tradnl" sz="1700" dirty="0">
                  <a:latin typeface="Arial" panose="020B0604020202020204" pitchFamily="34" charset="0"/>
                  <a:cs typeface="Arial" panose="020B0604020202020204" pitchFamily="34" charset="0"/>
                </a:rPr>
                <a:t> y asegura </a:t>
              </a:r>
              <a:r>
                <a:rPr lang="es-ES_tradnl" sz="1700" b="1" dirty="0">
                  <a:latin typeface="Arial" panose="020B0604020202020204" pitchFamily="34" charset="0"/>
                  <a:cs typeface="Arial" panose="020B0604020202020204" pitchFamily="34" charset="0"/>
                </a:rPr>
                <a:t>equidad</a:t>
              </a:r>
              <a:r>
                <a:rPr lang="es-ES_tradnl" sz="1700" dirty="0">
                  <a:latin typeface="Arial" panose="020B0604020202020204" pitchFamily="34" charset="0"/>
                  <a:cs typeface="Arial" panose="020B0604020202020204" pitchFamily="34" charset="0"/>
                </a:rPr>
                <a:t> en predicciones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s-ES_tradnl" sz="1700" dirty="0">
                  <a:latin typeface="Arial" panose="020B0604020202020204" pitchFamily="34" charset="0"/>
                  <a:cs typeface="Arial" panose="020B0604020202020204" pitchFamily="34" charset="0"/>
                </a:rPr>
                <a:t>Consistencia y precisión bajo </a:t>
              </a:r>
              <a:r>
                <a:rPr lang="es-ES_tradnl" sz="1700" b="1" dirty="0">
                  <a:latin typeface="Arial" panose="020B0604020202020204" pitchFamily="34" charset="0"/>
                  <a:cs typeface="Arial" panose="020B0604020202020204" pitchFamily="34" charset="0"/>
                </a:rPr>
                <a:t>diversas</a:t>
              </a:r>
              <a:r>
                <a:rPr lang="es-ES_tradnl" sz="1700" dirty="0">
                  <a:latin typeface="Arial" panose="020B0604020202020204" pitchFamily="34" charset="0"/>
                  <a:cs typeface="Arial" panose="020B0604020202020204" pitchFamily="34" charset="0"/>
                </a:rPr>
                <a:t> condiciones</a:t>
              </a:r>
            </a:p>
          </p:txBody>
        </p:sp>
      </p:grpSp>
      <p:pic>
        <p:nvPicPr>
          <p:cNvPr id="26" name="Graphic 25" descr="Antarctica with solid fill">
            <a:extLst>
              <a:ext uri="{FF2B5EF4-FFF2-40B4-BE49-F238E27FC236}">
                <a16:creationId xmlns:a16="http://schemas.microsoft.com/office/drawing/2014/main" id="{C5FD8032-0738-9A8E-1913-0113B7005D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46535" y="5050580"/>
            <a:ext cx="914400" cy="9144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356D492-5E55-0610-2BA3-A1ABC0ABE6AC}"/>
              </a:ext>
            </a:extLst>
          </p:cNvPr>
          <p:cNvCxnSpPr>
            <a:cxnSpLocks/>
          </p:cNvCxnSpPr>
          <p:nvPr/>
        </p:nvCxnSpPr>
        <p:spPr>
          <a:xfrm flipH="1">
            <a:off x="6923104" y="1470883"/>
            <a:ext cx="1" cy="49619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4075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5">
            <a:extLst>
              <a:ext uri="{FF2B5EF4-FFF2-40B4-BE49-F238E27FC236}">
                <a16:creationId xmlns:a16="http://schemas.microsoft.com/office/drawing/2014/main" id="{90949A80-2FE7-B5DE-8A1F-06591B18B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852791"/>
          </a:xfrm>
          <a:prstGeom prst="rect">
            <a:avLst/>
          </a:prstGeom>
        </p:spPr>
      </p:pic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78F5894F-B28B-0CB2-250C-F542AEF01E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923"/>
            <a:ext cx="3352800" cy="836868"/>
          </a:xfr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62E7CA67-BEEE-6447-235A-76A0B7E4C4A5}"/>
              </a:ext>
            </a:extLst>
          </p:cNvPr>
          <p:cNvGrpSpPr/>
          <p:nvPr/>
        </p:nvGrpSpPr>
        <p:grpSpPr>
          <a:xfrm>
            <a:off x="3917016" y="147510"/>
            <a:ext cx="4228124" cy="557770"/>
            <a:chOff x="2691317" y="147510"/>
            <a:chExt cx="4228124" cy="557770"/>
          </a:xfrm>
        </p:grpSpPr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3DD028B9-BECF-3EB6-DC69-E7F7DF8FB6F1}"/>
                </a:ext>
              </a:extLst>
            </p:cNvPr>
            <p:cNvSpPr txBox="1"/>
            <p:nvPr/>
          </p:nvSpPr>
          <p:spPr>
            <a:xfrm>
              <a:off x="5603055" y="203524"/>
              <a:ext cx="13163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b="1" dirty="0">
                  <a:solidFill>
                    <a:schemeClr val="bg1"/>
                  </a:solidFill>
                </a:rPr>
                <a:t>HAL9000</a:t>
              </a:r>
            </a:p>
          </p:txBody>
        </p:sp>
        <p:pic>
          <p:nvPicPr>
            <p:cNvPr id="8" name="Imagen 7" descr="Imagen que contiene Interfaz de usuario gráfica&#10;&#10;Descripción generada automáticamente">
              <a:extLst>
                <a:ext uri="{FF2B5EF4-FFF2-40B4-BE49-F238E27FC236}">
                  <a16:creationId xmlns:a16="http://schemas.microsoft.com/office/drawing/2014/main" id="{9F621A61-1C22-8DEF-B593-22F85D9E5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141" b="89751" l="6890" r="96008">
                          <a14:foregroundMark x1="6890" y1="41828" x2="6890" y2="41828"/>
                          <a14:foregroundMark x1="9788" y1="55956" x2="9788" y2="55956"/>
                          <a14:foregroundMark x1="23760" y1="25485" x2="23760" y2="25485"/>
                          <a14:foregroundMark x1="26787" y1="37950" x2="26787" y2="37950"/>
                          <a14:foregroundMark x1="23117" y1="18006" x2="23117" y2="18006"/>
                          <a14:foregroundMark x1="26851" y1="22161" x2="26851" y2="22161"/>
                          <a14:foregroundMark x1="28590" y1="30471" x2="28590" y2="30471"/>
                          <a14:foregroundMark x1="30715" y1="30194" x2="30715" y2="30194"/>
                          <a14:foregroundMark x1="29363" y1="28255" x2="29363" y2="28255"/>
                          <a14:foregroundMark x1="32968" y1="34626" x2="32968" y2="34626"/>
                          <a14:foregroundMark x1="32840" y1="19391" x2="32840" y2="19391"/>
                          <a14:foregroundMark x1="35158" y1="34072" x2="35158" y2="34072"/>
                          <a14:foregroundMark x1="36961" y1="29086" x2="36961" y2="29086"/>
                          <a14:foregroundMark x1="38120" y1="32133" x2="38120" y2="32133"/>
                          <a14:foregroundMark x1="40052" y1="42659" x2="40052" y2="42659"/>
                          <a14:foregroundMark x1="41854" y1="42382" x2="41854" y2="42382"/>
                          <a14:foregroundMark x1="43207" y1="26593" x2="43207" y2="26593"/>
                          <a14:foregroundMark x1="44559" y1="32133" x2="44559" y2="32133"/>
                          <a14:foregroundMark x1="45654" y1="26039" x2="45654" y2="26039"/>
                          <a14:foregroundMark x1="44237" y1="41551" x2="44237" y2="41551"/>
                          <a14:foregroundMark x1="47650" y1="38504" x2="47650" y2="38504"/>
                          <a14:foregroundMark x1="47521" y1="19391" x2="47521" y2="19391"/>
                          <a14:foregroundMark x1="49775" y1="39889" x2="49775" y2="39889"/>
                          <a14:foregroundMark x1="50225" y1="26039" x2="50225" y2="26039"/>
                          <a14:foregroundMark x1="50547" y1="42659" x2="50547" y2="42659"/>
                          <a14:foregroundMark x1="49581" y1="21053" x2="49581" y2="21053"/>
                          <a14:foregroundMark x1="53509" y1="34903" x2="53509" y2="34903"/>
                          <a14:foregroundMark x1="55248" y1="36288" x2="55248" y2="36288"/>
                          <a14:foregroundMark x1="56343" y1="26039" x2="56343" y2="26039"/>
                          <a14:foregroundMark x1="59562" y1="37673" x2="59562" y2="37673"/>
                          <a14:foregroundMark x1="63683" y1="19668" x2="63683" y2="19668"/>
                          <a14:foregroundMark x1="63361" y1="25208" x2="63361" y2="25208"/>
                          <a14:foregroundMark x1="67997" y1="34626" x2="67997" y2="34626"/>
                          <a14:foregroundMark x1="64456" y1="42659" x2="64456" y2="42659"/>
                          <a14:foregroundMark x1="68126" y1="42936" x2="68126" y2="42936"/>
                          <a14:foregroundMark x1="71088" y1="41551" x2="71088" y2="41551"/>
                          <a14:foregroundMark x1="70573" y1="42382" x2="70573" y2="42382"/>
                          <a14:foregroundMark x1="72634" y1="38227" x2="72634" y2="38227"/>
                          <a14:foregroundMark x1="72762" y1="27701" x2="72762" y2="27701"/>
                          <a14:foregroundMark x1="76111" y1="38504" x2="76111" y2="38504"/>
                          <a14:foregroundMark x1="78042" y1="28255" x2="78042" y2="28255"/>
                          <a14:foregroundMark x1="78364" y1="41551" x2="78364" y2="41551"/>
                          <a14:foregroundMark x1="79266" y1="38781" x2="79266" y2="38781"/>
                          <a14:foregroundMark x1="79717" y1="27424" x2="79717" y2="27424"/>
                          <a14:foregroundMark x1="83580" y1="41274" x2="83580" y2="41274"/>
                          <a14:foregroundMark x1="85126" y1="43213" x2="85126" y2="43213"/>
                          <a14:foregroundMark x1="82872" y1="43213" x2="82872" y2="43213"/>
                          <a14:foregroundMark x1="87444" y1="30471" x2="87444" y2="30471"/>
                          <a14:foregroundMark x1="87830" y1="22715" x2="87830" y2="22715"/>
                          <a14:foregroundMark x1="23760" y1="72576" x2="23760" y2="72576"/>
                          <a14:foregroundMark x1="26336" y1="58726" x2="26336" y2="58726"/>
                          <a14:foregroundMark x1="23181" y1="58726" x2="23181" y2="58726"/>
                          <a14:foregroundMark x1="28590" y1="73407" x2="28590" y2="73407"/>
                          <a14:foregroundMark x1="32840" y1="77562" x2="32840" y2="77562"/>
                          <a14:foregroundMark x1="32711" y1="60665" x2="32711" y2="60665"/>
                          <a14:foregroundMark x1="35093" y1="74238" x2="35093" y2="74238"/>
                          <a14:foregroundMark x1="36703" y1="74515" x2="36703" y2="74515"/>
                          <a14:foregroundMark x1="36768" y1="69806" x2="36768" y2="69806"/>
                          <a14:foregroundMark x1="40052" y1="71191" x2="40052" y2="71191"/>
                          <a14:foregroundMark x1="41790" y1="79224" x2="41790" y2="79224"/>
                          <a14:foregroundMark x1="45460" y1="74792" x2="45460" y2="74792"/>
                          <a14:foregroundMark x1="47392" y1="77562" x2="47392" y2="77562"/>
                          <a14:foregroundMark x1="47585" y1="60111" x2="47585" y2="60111"/>
                          <a14:foregroundMark x1="51191" y1="73130" x2="51191" y2="73130"/>
                          <a14:foregroundMark x1="53059" y1="77839" x2="53059" y2="77839"/>
                          <a14:foregroundMark x1="54668" y1="75069" x2="54668" y2="75069"/>
                          <a14:foregroundMark x1="56471" y1="77562" x2="56471" y2="77562"/>
                          <a14:foregroundMark x1="62202" y1="77562" x2="62202" y2="77562"/>
                          <a14:foregroundMark x1="66259" y1="79224" x2="66259" y2="79224"/>
                          <a14:foregroundMark x1="74115" y1="75069" x2="74115" y2="75069"/>
                          <a14:foregroundMark x1="77141" y1="80886" x2="77141" y2="80886"/>
                          <a14:foregroundMark x1="79202" y1="77008" x2="79202" y2="77008"/>
                          <a14:foregroundMark x1="79202" y1="60388" x2="79202" y2="60388"/>
                          <a14:foregroundMark x1="78880" y1="82548" x2="78880" y2="82548"/>
                          <a14:foregroundMark x1="80940" y1="79501" x2="80940" y2="79501"/>
                          <a14:foregroundMark x1="85834" y1="77008" x2="85834" y2="77008"/>
                          <a14:foregroundMark x1="87830" y1="78947" x2="87830" y2="78947"/>
                          <a14:foregroundMark x1="93883" y1="78670" x2="93883" y2="78670"/>
                          <a14:foregroundMark x1="91693" y1="74792" x2="91693" y2="74792"/>
                          <a14:foregroundMark x1="92080" y1="62881" x2="92080" y2="62881"/>
                          <a14:foregroundMark x1="93046" y1="67036" x2="93046" y2="67036"/>
                          <a14:foregroundMark x1="95364" y1="83380" x2="95364" y2="83380"/>
                          <a14:foregroundMark x1="84031" y1="68698" x2="84031" y2="68698"/>
                          <a14:foregroundMark x1="83065" y1="69252" x2="83065" y2="69252"/>
                          <a14:foregroundMark x1="64392" y1="68698" x2="64392" y2="68698"/>
                          <a14:foregroundMark x1="53059" y1="68698" x2="53059" y2="68698"/>
                          <a14:foregroundMark x1="49066" y1="70637" x2="49066" y2="70637"/>
                          <a14:foregroundMark x1="50676" y1="67036" x2="50676" y2="67036"/>
                          <a14:foregroundMark x1="45782" y1="67867" x2="45782" y2="67867"/>
                          <a14:foregroundMark x1="43078" y1="67590" x2="43078" y2="67590"/>
                          <a14:foregroundMark x1="28654" y1="41828" x2="28654" y2="41828"/>
                          <a14:foregroundMark x1="47006" y1="42936" x2="47006" y2="42936"/>
                          <a14:foregroundMark x1="56471" y1="42659" x2="56471" y2="42659"/>
                          <a14:foregroundMark x1="30264" y1="42936" x2="30264" y2="42936"/>
                          <a14:foregroundMark x1="38120" y1="77008" x2="38120" y2="77008"/>
                          <a14:foregroundMark x1="39279" y1="72299" x2="39279" y2="72299"/>
                          <a14:foregroundMark x1="68126" y1="69806" x2="68126" y2="69806"/>
                          <a14:foregroundMark x1="67289" y1="72299" x2="67289" y2="72299"/>
                          <a14:foregroundMark x1="74630" y1="34626" x2="74630" y2="34626"/>
                          <a14:foregroundMark x1="96008" y1="71191" x2="96008" y2="71191"/>
                          <a14:foregroundMark x1="39923" y1="30471" x2="39923" y2="30471"/>
                          <a14:foregroundMark x1="58467" y1="80886" x2="58467" y2="80886"/>
                          <a14:foregroundMark x1="61687" y1="39889" x2="61687" y2="39889"/>
                          <a14:foregroundMark x1="87830" y1="42659" x2="87830" y2="42659"/>
                          <a14:foregroundMark x1="87315" y1="25485" x2="87315" y2="25485"/>
                          <a14:foregroundMark x1="88345" y1="26593" x2="88345" y2="26593"/>
                          <a14:foregroundMark x1="8822" y1="66759" x2="8822" y2="66759"/>
                          <a14:backgroundMark x1="29749" y1="36011" x2="29749" y2="36011"/>
                          <a14:backgroundMark x1="39214" y1="28809" x2="39214" y2="28809"/>
                          <a14:backgroundMark x1="52608" y1="38781" x2="52608" y2="38781"/>
                          <a14:backgroundMark x1="66967" y1="29917" x2="66967" y2="29917"/>
                          <a14:backgroundMark x1="73857" y1="37950" x2="73857" y2="37950"/>
                          <a14:backgroundMark x1="73020" y1="70637" x2="73020" y2="70637"/>
                          <a14:backgroundMark x1="84997" y1="79224" x2="84997" y2="79224"/>
                          <a14:backgroundMark x1="94977" y1="70083" x2="94977" y2="70083"/>
                          <a14:backgroundMark x1="57437" y1="75623" x2="57437" y2="75623"/>
                          <a14:backgroundMark x1="67160" y1="69806" x2="67160" y2="69806"/>
                          <a14:backgroundMark x1="53960" y1="79224" x2="53960" y2="79224"/>
                          <a14:backgroundMark x1="39343" y1="70083" x2="39343" y2="70083"/>
                          <a14:backgroundMark x1="50483" y1="74792" x2="50483" y2="74792"/>
                          <a14:backgroundMark x1="78107" y1="35180" x2="78107" y2="35180"/>
                          <a14:backgroundMark x1="80554" y1="38227" x2="80554" y2="382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1317" y="147510"/>
              <a:ext cx="2399491" cy="557770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079CD6E-E722-15D0-5A13-45A458F5CAE4}"/>
              </a:ext>
            </a:extLst>
          </p:cNvPr>
          <p:cNvSpPr txBox="1"/>
          <p:nvPr/>
        </p:nvSpPr>
        <p:spPr>
          <a:xfrm>
            <a:off x="11242623" y="6205928"/>
            <a:ext cx="779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7CA227-672C-482E-DEC7-FB2F3F553ECE}"/>
              </a:ext>
            </a:extLst>
          </p:cNvPr>
          <p:cNvSpPr txBox="1"/>
          <p:nvPr/>
        </p:nvSpPr>
        <p:spPr>
          <a:xfrm>
            <a:off x="916402" y="1036278"/>
            <a:ext cx="8060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2800" dirty="0">
                <a:latin typeface="Arial" panose="020B0604020202020204" pitchFamily="34" charset="0"/>
                <a:cs typeface="Arial" panose="020B0604020202020204" pitchFamily="34" charset="0"/>
              </a:rPr>
              <a:t>3. Resultados</a:t>
            </a:r>
          </a:p>
        </p:txBody>
      </p:sp>
      <p:pic>
        <p:nvPicPr>
          <p:cNvPr id="10" name="Picture 9" descr="A table with numbers and symbols&#10;&#10;Description automatically generated">
            <a:extLst>
              <a:ext uri="{FF2B5EF4-FFF2-40B4-BE49-F238E27FC236}">
                <a16:creationId xmlns:a16="http://schemas.microsoft.com/office/drawing/2014/main" id="{3E1CFB4A-B798-9673-E980-52FFD684C71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635" y="2409844"/>
            <a:ext cx="5426305" cy="247996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D7CA442A-CA6B-BCD5-3725-2427C27E5BB7}"/>
              </a:ext>
            </a:extLst>
          </p:cNvPr>
          <p:cNvGrpSpPr/>
          <p:nvPr/>
        </p:nvGrpSpPr>
        <p:grpSpPr>
          <a:xfrm>
            <a:off x="6206062" y="2186319"/>
            <a:ext cx="5426305" cy="4019608"/>
            <a:chOff x="6206062" y="2186319"/>
            <a:chExt cx="5426305" cy="401960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2E9EE40-C97A-255A-6CA4-E4DE9A9A797E}"/>
                </a:ext>
              </a:extLst>
            </p:cNvPr>
            <p:cNvSpPr/>
            <p:nvPr/>
          </p:nvSpPr>
          <p:spPr>
            <a:xfrm>
              <a:off x="9845041" y="5365760"/>
              <a:ext cx="882692" cy="840167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ES" dirty="0">
                <a:ln>
                  <a:solidFill>
                    <a:schemeClr val="tx2">
                      <a:lumMod val="75000"/>
                    </a:schemeClr>
                  </a:solidFill>
                </a:ln>
              </a:endParaRPr>
            </a:p>
          </p:txBody>
        </p:sp>
        <p:pic>
          <p:nvPicPr>
            <p:cNvPr id="12" name="Picture 11" descr="A graph with a line going up&#10;&#10;Description automatically generated">
              <a:extLst>
                <a:ext uri="{FF2B5EF4-FFF2-40B4-BE49-F238E27FC236}">
                  <a16:creationId xmlns:a16="http://schemas.microsoft.com/office/drawing/2014/main" id="{7E9064F5-C837-658C-C8EF-B093FA58F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06062" y="2186319"/>
              <a:ext cx="5426305" cy="31011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998F9B6-5C9F-9B32-BBB8-686196FF0B34}"/>
                </a:ext>
              </a:extLst>
            </p:cNvPr>
            <p:cNvSpPr/>
            <p:nvPr/>
          </p:nvSpPr>
          <p:spPr>
            <a:xfrm>
              <a:off x="11148596" y="4453485"/>
              <a:ext cx="389742" cy="382175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ES">
                <a:ln>
                  <a:solidFill>
                    <a:schemeClr val="tx2">
                      <a:lumMod val="75000"/>
                    </a:schemeClr>
                  </a:solidFill>
                </a:ln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23CDC99-3DBC-58DE-6180-90DC2A45FD25}"/>
                </a:ext>
              </a:extLst>
            </p:cNvPr>
            <p:cNvCxnSpPr/>
            <p:nvPr/>
          </p:nvCxnSpPr>
          <p:spPr>
            <a:xfrm flipH="1">
              <a:off x="10641821" y="4800975"/>
              <a:ext cx="600802" cy="71244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5D85D9B-E129-F2D7-AB77-AD39EB505704}"/>
                </a:ext>
              </a:extLst>
            </p:cNvPr>
            <p:cNvSpPr txBox="1"/>
            <p:nvPr/>
          </p:nvSpPr>
          <p:spPr>
            <a:xfrm>
              <a:off x="9892020" y="5616566"/>
              <a:ext cx="8826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ES" sz="1600" b="1" dirty="0">
                  <a:solidFill>
                    <a:srgbClr val="00798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218,75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74195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3677</TotalTime>
  <Words>335</Words>
  <Application>Microsoft Office PowerPoint</Application>
  <PresentationFormat>Panorámica</PresentationFormat>
  <Paragraphs>98</Paragraphs>
  <Slides>13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Courier New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David García</cp:lastModifiedBy>
  <cp:revision>44</cp:revision>
  <dcterms:created xsi:type="dcterms:W3CDTF">2017-03-31T07:46:04Z</dcterms:created>
  <dcterms:modified xsi:type="dcterms:W3CDTF">2025-01-16T19:06:41Z</dcterms:modified>
</cp:coreProperties>
</file>