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Aharoni" panose="02010803020104030203" pitchFamily="2" charset="-79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VDwZk6rJqMFO3DgHWlu/WQhcU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Sergio</a:t>
            </a:r>
            <a:endParaRPr/>
          </a:p>
        </p:txBody>
      </p:sp>
      <p:sp>
        <p:nvSpPr>
          <p:cNvPr id="479" name="Google Shape;4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Jimena</a:t>
            </a:r>
            <a:endParaRPr/>
          </a:p>
        </p:txBody>
      </p:sp>
      <p:sp>
        <p:nvSpPr>
          <p:cNvPr id="498" name="Google Shape;4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Sergio</a:t>
            </a: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Jimena </a:t>
            </a:r>
            <a:endParaRPr dirty="0"/>
          </a:p>
        </p:txBody>
      </p:sp>
      <p:sp>
        <p:nvSpPr>
          <p:cNvPr id="284" name="Google Shape;2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Jimena</a:t>
            </a:r>
            <a:endParaRPr/>
          </a:p>
        </p:txBody>
      </p:sp>
      <p:sp>
        <p:nvSpPr>
          <p:cNvPr id="330" name="Google Shape;3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Sergio</a:t>
            </a:r>
            <a:endParaRPr/>
          </a:p>
        </p:txBody>
      </p:sp>
      <p:sp>
        <p:nvSpPr>
          <p:cNvPr id="369" name="Google Shape;3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Jimena</a:t>
            </a:r>
            <a:endParaRPr/>
          </a:p>
        </p:txBody>
      </p:sp>
      <p:sp>
        <p:nvSpPr>
          <p:cNvPr id="442" name="Google Shape;4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Sergio</a:t>
            </a:r>
            <a:endParaRPr/>
          </a:p>
        </p:txBody>
      </p:sp>
      <p:sp>
        <p:nvSpPr>
          <p:cNvPr id="462" name="Google Shape;4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4.jp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g"/><Relationship Id="rId10" Type="http://schemas.openxmlformats.org/officeDocument/2006/relationships/hyperlink" Target="http://www.platform.datacrop.es" TargetMode="External"/><Relationship Id="rId4" Type="http://schemas.openxmlformats.org/officeDocument/2006/relationships/image" Target="../media/image15.jpg"/><Relationship Id="rId9" Type="http://schemas.openxmlformats.org/officeDocument/2006/relationships/hyperlink" Target="https://datacrop.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6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12" Type="http://schemas.openxmlformats.org/officeDocument/2006/relationships/hyperlink" Target="https://www.linkedin.com/in/jimena-areta-asanz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6.jpg"/><Relationship Id="rId10" Type="http://schemas.openxmlformats.org/officeDocument/2006/relationships/hyperlink" Target="https://www.linkedin.com/in/sergiosillero/" TargetMode="External"/><Relationship Id="rId4" Type="http://schemas.openxmlformats.org/officeDocument/2006/relationships/image" Target="../media/image15.jp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4.jp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5.jp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14.jpg"/><Relationship Id="rId21" Type="http://schemas.openxmlformats.org/officeDocument/2006/relationships/image" Target="../media/image42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3.png"/><Relationship Id="rId5" Type="http://schemas.openxmlformats.org/officeDocument/2006/relationships/image" Target="../media/image16.jp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4" Type="http://schemas.openxmlformats.org/officeDocument/2006/relationships/image" Target="../media/image15.jpg"/><Relationship Id="rId9" Type="http://schemas.openxmlformats.org/officeDocument/2006/relationships/image" Target="../media/image31.png"/><Relationship Id="rId14" Type="http://schemas.openxmlformats.org/officeDocument/2006/relationships/hyperlink" Target="https://datacrop.es/recursos-y-descarga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8.png"/><Relationship Id="rId3" Type="http://schemas.openxmlformats.org/officeDocument/2006/relationships/image" Target="../media/image14.jp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6.png"/><Relationship Id="rId5" Type="http://schemas.openxmlformats.org/officeDocument/2006/relationships/image" Target="../media/image16.jpg"/><Relationship Id="rId10" Type="http://schemas.openxmlformats.org/officeDocument/2006/relationships/image" Target="../media/image45.png"/><Relationship Id="rId4" Type="http://schemas.openxmlformats.org/officeDocument/2006/relationships/image" Target="../media/image15.jp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14.jpg"/><Relationship Id="rId7" Type="http://schemas.openxmlformats.org/officeDocument/2006/relationships/image" Target="../media/image43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2.png"/><Relationship Id="rId5" Type="http://schemas.openxmlformats.org/officeDocument/2006/relationships/image" Target="../media/image16.jpg"/><Relationship Id="rId10" Type="http://schemas.openxmlformats.org/officeDocument/2006/relationships/image" Target="../media/image51.png"/><Relationship Id="rId4" Type="http://schemas.openxmlformats.org/officeDocument/2006/relationships/image" Target="../media/image15.jp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8.jpg"/><Relationship Id="rId3" Type="http://schemas.openxmlformats.org/officeDocument/2006/relationships/image" Target="../media/image14.jpg"/><Relationship Id="rId7" Type="http://schemas.openxmlformats.org/officeDocument/2006/relationships/image" Target="../media/image43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41.png"/><Relationship Id="rId5" Type="http://schemas.openxmlformats.org/officeDocument/2006/relationships/image" Target="../media/image13.png"/><Relationship Id="rId10" Type="http://schemas.openxmlformats.org/officeDocument/2006/relationships/image" Target="../media/image56.png"/><Relationship Id="rId4" Type="http://schemas.openxmlformats.org/officeDocument/2006/relationships/image" Target="../media/image15.jpg"/><Relationship Id="rId9" Type="http://schemas.openxmlformats.org/officeDocument/2006/relationships/image" Target="../media/image55.png"/><Relationship Id="rId14" Type="http://schemas.openxmlformats.org/officeDocument/2006/relationships/image" Target="../media/image5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4.jp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tform.datacrop.es" TargetMode="External"/><Relationship Id="rId3" Type="http://schemas.openxmlformats.org/officeDocument/2006/relationships/image" Target="../media/image14.jpg"/><Relationship Id="rId7" Type="http://schemas.openxmlformats.org/officeDocument/2006/relationships/image" Target="../media/image6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3377" y="3759303"/>
            <a:ext cx="24765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37488" y="3906749"/>
            <a:ext cx="1886386" cy="5052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"/>
          <p:cNvGrpSpPr/>
          <p:nvPr/>
        </p:nvGrpSpPr>
        <p:grpSpPr>
          <a:xfrm>
            <a:off x="6596009" y="4632326"/>
            <a:ext cx="4496837" cy="2044802"/>
            <a:chOff x="1019175" y="415036"/>
            <a:chExt cx="5587601" cy="2728041"/>
          </a:xfrm>
        </p:grpSpPr>
        <p:pic>
          <p:nvPicPr>
            <p:cNvPr id="93" name="Google Shape;93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007538" y="415036"/>
              <a:ext cx="1552575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23227" y="2381077"/>
              <a:ext cx="1552575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023227" y="415036"/>
              <a:ext cx="1552575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960874" y="1288384"/>
              <a:ext cx="1645902" cy="657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19175" y="415036"/>
              <a:ext cx="1552575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019175" y="1340845"/>
              <a:ext cx="1552575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019175" y="2381077"/>
              <a:ext cx="1552575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023227" y="1340845"/>
              <a:ext cx="1552575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007538" y="2381077"/>
              <a:ext cx="1552575" cy="76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1"/>
          <p:cNvSpPr txBox="1"/>
          <p:nvPr/>
        </p:nvSpPr>
        <p:spPr>
          <a:xfrm>
            <a:off x="6374646" y="3119999"/>
            <a:ext cx="46492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rPr>
              <a:t>Cajamar Agro Analysis</a:t>
            </a:r>
            <a:endParaRPr sz="2800" b="1" i="0" u="none" strike="noStrike" cap="none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7399036" y="545957"/>
            <a:ext cx="28616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 err="1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rPr>
              <a:t>Datacrop</a:t>
            </a:r>
            <a:endParaRPr sz="4800" dirty="0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04" name="Google Shape;104;p1" descr="Imagen que contiene Gráfico&#10;&#10;Descripción generada automáticament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438405" y="653978"/>
            <a:ext cx="1912013" cy="57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3" name="Google Shape;483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84" name="Google Shape;484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5" name="Google Shape;485;p11"/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6" name="Google Shape;486;p11"/>
          <p:cNvSpPr txBox="1">
            <a:spLocks noGrp="1"/>
          </p:cNvSpPr>
          <p:nvPr>
            <p:ph type="sldNum" idx="12"/>
          </p:nvPr>
        </p:nvSpPr>
        <p:spPr>
          <a:xfrm>
            <a:off x="11464047" y="6368014"/>
            <a:ext cx="528320" cy="36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10</a:t>
            </a:fld>
            <a:endParaRPr sz="2000"/>
          </a:p>
        </p:txBody>
      </p:sp>
      <p:sp>
        <p:nvSpPr>
          <p:cNvPr id="487" name="Google Shape;487;p11"/>
          <p:cNvSpPr txBox="1"/>
          <p:nvPr/>
        </p:nvSpPr>
        <p:spPr>
          <a:xfrm>
            <a:off x="9589527" y="6368332"/>
            <a:ext cx="1925320" cy="36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488" name="Google Shape;488;p11"/>
          <p:cNvGrpSpPr/>
          <p:nvPr/>
        </p:nvGrpSpPr>
        <p:grpSpPr>
          <a:xfrm>
            <a:off x="2014800" y="242052"/>
            <a:ext cx="3022000" cy="523220"/>
            <a:chOff x="1562041" y="242052"/>
            <a:chExt cx="3022000" cy="523220"/>
          </a:xfrm>
        </p:grpSpPr>
        <p:sp>
          <p:nvSpPr>
            <p:cNvPr id="489" name="Google Shape;489;p11"/>
            <p:cNvSpPr txBox="1"/>
            <p:nvPr/>
          </p:nvSpPr>
          <p:spPr>
            <a:xfrm>
              <a:off x="2836447" y="242052"/>
              <a:ext cx="17475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Datacrop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  <p:pic>
          <p:nvPicPr>
            <p:cNvPr id="490" name="Google Shape;490;p11" descr="Imagen que contiene Gráfic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62041" y="268855"/>
              <a:ext cx="1247774" cy="3752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1" name="Google Shape;491;p11"/>
          <p:cNvSpPr txBox="1"/>
          <p:nvPr/>
        </p:nvSpPr>
        <p:spPr>
          <a:xfrm>
            <a:off x="284975" y="1003525"/>
            <a:ext cx="261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2" name="Google Shape;492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503025" y="663250"/>
            <a:ext cx="6194749" cy="619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22148" y="0"/>
            <a:ext cx="991040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11">
            <a:hlinkClick r:id="rId9"/>
          </p:cNvPr>
          <p:cNvSpPr/>
          <p:nvPr/>
        </p:nvSpPr>
        <p:spPr>
          <a:xfrm>
            <a:off x="1922100" y="5961125"/>
            <a:ext cx="2401800" cy="5232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lt1"/>
                </a:solidFill>
                <a:highlight>
                  <a:srgbClr val="93C47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Entrar</a:t>
            </a:r>
            <a:r>
              <a:rPr lang="en-US" dirty="0">
                <a:solidFill>
                  <a:schemeClr val="lt1"/>
                </a:solidFill>
                <a:highlight>
                  <a:srgbClr val="93C47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lt1"/>
                </a:solidFill>
                <a:highlight>
                  <a:srgbClr val="93C47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solidFill>
                  <a:schemeClr val="lt1"/>
                </a:solidFill>
                <a:highlight>
                  <a:srgbClr val="93C47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 Página Web</a:t>
            </a:r>
            <a:endParaRPr dirty="0">
              <a:solidFill>
                <a:schemeClr val="lt1"/>
              </a:solidFill>
              <a:highlight>
                <a:srgbClr val="93C47D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5" name="Google Shape;495;p11">
            <a:hlinkClick r:id="rId10"/>
          </p:cNvPr>
          <p:cNvSpPr/>
          <p:nvPr/>
        </p:nvSpPr>
        <p:spPr>
          <a:xfrm>
            <a:off x="7076450" y="5961125"/>
            <a:ext cx="2401800" cy="5232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5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lt1"/>
                </a:solidFill>
                <a:highlight>
                  <a:srgbClr val="93C47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Entrar</a:t>
            </a:r>
            <a:r>
              <a:rPr lang="en-US" dirty="0">
                <a:solidFill>
                  <a:schemeClr val="lt1"/>
                </a:solidFill>
                <a:highlight>
                  <a:srgbClr val="93C47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lt1"/>
                </a:solidFill>
                <a:highlight>
                  <a:srgbClr val="93C47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solidFill>
                  <a:schemeClr val="lt1"/>
                </a:solidFill>
                <a:highlight>
                  <a:srgbClr val="93C47D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 Plataforma</a:t>
            </a:r>
            <a:endParaRPr dirty="0">
              <a:solidFill>
                <a:schemeClr val="lt1"/>
              </a:solidFill>
              <a:highlight>
                <a:srgbClr val="93C47D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2" name="Google Shape;502;p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03" name="Google Shape;503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4" name="Google Shape;504;p3"/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5" name="Google Shape;505;p3"/>
          <p:cNvSpPr txBox="1">
            <a:spLocks noGrp="1"/>
          </p:cNvSpPr>
          <p:nvPr>
            <p:ph type="sldNum" idx="12"/>
          </p:nvPr>
        </p:nvSpPr>
        <p:spPr>
          <a:xfrm>
            <a:off x="11464047" y="6368014"/>
            <a:ext cx="528320" cy="36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11</a:t>
            </a:fld>
            <a:endParaRPr sz="2000"/>
          </a:p>
        </p:txBody>
      </p:sp>
      <p:sp>
        <p:nvSpPr>
          <p:cNvPr id="506" name="Google Shape;506;p3"/>
          <p:cNvSpPr txBox="1"/>
          <p:nvPr/>
        </p:nvSpPr>
        <p:spPr>
          <a:xfrm>
            <a:off x="9589527" y="6368332"/>
            <a:ext cx="1925320" cy="36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507" name="Google Shape;507;p3"/>
          <p:cNvGrpSpPr/>
          <p:nvPr/>
        </p:nvGrpSpPr>
        <p:grpSpPr>
          <a:xfrm>
            <a:off x="2014800" y="242052"/>
            <a:ext cx="3022000" cy="523220"/>
            <a:chOff x="1562041" y="242052"/>
            <a:chExt cx="3022000" cy="523220"/>
          </a:xfrm>
        </p:grpSpPr>
        <p:sp>
          <p:nvSpPr>
            <p:cNvPr id="508" name="Google Shape;508;p3"/>
            <p:cNvSpPr txBox="1"/>
            <p:nvPr/>
          </p:nvSpPr>
          <p:spPr>
            <a:xfrm>
              <a:off x="2836447" y="242052"/>
              <a:ext cx="17475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Datacrop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  <p:pic>
          <p:nvPicPr>
            <p:cNvPr id="509" name="Google Shape;509;p3" descr="Imagen que contiene Gráfic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62041" y="268855"/>
              <a:ext cx="1247774" cy="3752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0" name="Google Shape;510;p3"/>
          <p:cNvSpPr txBox="1"/>
          <p:nvPr/>
        </p:nvSpPr>
        <p:spPr>
          <a:xfrm>
            <a:off x="393495" y="1001050"/>
            <a:ext cx="1054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Datacrop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: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más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que un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reto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, un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compromiso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con la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sociedad</a:t>
            </a:r>
            <a:endParaRPr sz="2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pic>
        <p:nvPicPr>
          <p:cNvPr id="511" name="Google Shape;511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464925"/>
            <a:ext cx="12192001" cy="500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2" name="Google Shape;11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2"/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2"/>
          <p:cNvSpPr txBox="1">
            <a:spLocks noGrp="1"/>
          </p:cNvSpPr>
          <p:nvPr>
            <p:ph type="sldNum" idx="12"/>
          </p:nvPr>
        </p:nvSpPr>
        <p:spPr>
          <a:xfrm>
            <a:off x="11464047" y="6368014"/>
            <a:ext cx="528320" cy="36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2</a:t>
            </a:fld>
            <a:endParaRPr sz="2000"/>
          </a:p>
        </p:txBody>
      </p:sp>
      <p:sp>
        <p:nvSpPr>
          <p:cNvPr id="115" name="Google Shape;115;p2"/>
          <p:cNvSpPr txBox="1"/>
          <p:nvPr/>
        </p:nvSpPr>
        <p:spPr>
          <a:xfrm>
            <a:off x="9589527" y="6368332"/>
            <a:ext cx="1925320" cy="36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116" name="Google Shape;116;p2"/>
          <p:cNvGrpSpPr/>
          <p:nvPr/>
        </p:nvGrpSpPr>
        <p:grpSpPr>
          <a:xfrm>
            <a:off x="2014800" y="242052"/>
            <a:ext cx="3022000" cy="523220"/>
            <a:chOff x="1562041" y="242052"/>
            <a:chExt cx="3022000" cy="523220"/>
          </a:xfrm>
        </p:grpSpPr>
        <p:sp>
          <p:nvSpPr>
            <p:cNvPr id="117" name="Google Shape;117;p2"/>
            <p:cNvSpPr txBox="1"/>
            <p:nvPr/>
          </p:nvSpPr>
          <p:spPr>
            <a:xfrm>
              <a:off x="2836447" y="242052"/>
              <a:ext cx="17475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Datacrop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  <p:pic>
          <p:nvPicPr>
            <p:cNvPr id="118" name="Google Shape;118;p2" descr="Imagen que contiene Gráfic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62041" y="268855"/>
              <a:ext cx="1247774" cy="3752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9" name="Google Shape;119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84613" y="1604600"/>
            <a:ext cx="2001526" cy="200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9012" y="1595600"/>
            <a:ext cx="1925325" cy="19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26400" y="1633724"/>
            <a:ext cx="2078500" cy="200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419000" y="3749625"/>
            <a:ext cx="2078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rPr>
              <a:t>Sergio Sillero</a:t>
            </a:r>
            <a:endParaRPr sz="2200" b="1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4730250" y="3749625"/>
            <a:ext cx="1925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Jimena </a:t>
            </a:r>
            <a:r>
              <a:rPr lang="en-US" sz="22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Areta</a:t>
            </a:r>
            <a:endParaRPr sz="22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2344349" y="937899"/>
            <a:ext cx="84964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UniversityHack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2021: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Reto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Cajamar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Agro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Analysis</a:t>
            </a:r>
            <a:endParaRPr sz="2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158200" y="4294762"/>
            <a:ext cx="2839524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n-US" sz="1700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Graduado</a:t>
            </a:r>
            <a:r>
              <a:rPr lang="en-US" sz="1700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1700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en</a:t>
            </a:r>
            <a:r>
              <a:rPr lang="en-US" sz="1700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ADE (UC3M)</a:t>
            </a:r>
            <a:endParaRPr sz="1700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lvl="1"/>
            <a:r>
              <a:rPr lang="en-US" sz="1700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Máster</a:t>
            </a:r>
            <a:r>
              <a:rPr lang="en-US" sz="1700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1700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en</a:t>
            </a:r>
            <a:r>
              <a:rPr lang="en-US" sz="1700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Big Data (EOI)</a:t>
            </a:r>
            <a:endParaRPr sz="1700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4389300" y="4163918"/>
            <a:ext cx="25527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Graduada</a:t>
            </a:r>
            <a:r>
              <a:rPr lang="en-US" sz="1700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1700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en</a:t>
            </a:r>
            <a:r>
              <a:rPr lang="en-US" sz="1700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1700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Ingeniería</a:t>
            </a:r>
            <a:r>
              <a:rPr lang="en-US" sz="1700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   </a:t>
            </a:r>
            <a:r>
              <a:rPr lang="en-US" sz="1700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Aeroespacial</a:t>
            </a:r>
            <a:r>
              <a:rPr lang="en-US" sz="1700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(UPM)</a:t>
            </a:r>
            <a:endParaRPr sz="1700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Máster</a:t>
            </a:r>
            <a:r>
              <a:rPr lang="en-US" sz="1700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1700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en</a:t>
            </a:r>
            <a:r>
              <a:rPr lang="en-US" sz="1700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Big Data (EOI)</a:t>
            </a:r>
            <a:endParaRPr sz="1700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cxnSp>
        <p:nvCxnSpPr>
          <p:cNvPr id="127" name="Google Shape;127;p2"/>
          <p:cNvCxnSpPr/>
          <p:nvPr/>
        </p:nvCxnSpPr>
        <p:spPr>
          <a:xfrm>
            <a:off x="6909963" y="1671825"/>
            <a:ext cx="28500" cy="4586400"/>
          </a:xfrm>
          <a:prstGeom prst="straightConnector1">
            <a:avLst/>
          </a:prstGeom>
          <a:noFill/>
          <a:ln w="3810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Google Shape;128;p2"/>
          <p:cNvSpPr txBox="1"/>
          <p:nvPr/>
        </p:nvSpPr>
        <p:spPr>
          <a:xfrm>
            <a:off x="7289900" y="1770858"/>
            <a:ext cx="1140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Índice</a:t>
            </a:r>
            <a:endParaRPr sz="22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7777775" y="2178425"/>
            <a:ext cx="3737100" cy="3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7192775" y="2330125"/>
            <a:ext cx="4907100" cy="3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haroni"/>
              <a:buAutoNum type="arabicPeriod"/>
            </a:pP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Resolución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del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reto</a:t>
            </a: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1.1 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Contexto</a:t>
            </a: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1.2 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Metodología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y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recursos</a:t>
            </a: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1.3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Conclusiones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principales</a:t>
            </a: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haroni"/>
              <a:buAutoNum type="arabicPeriod"/>
            </a:pP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IA :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Digitalización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del sector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agrario</a:t>
            </a: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haroni"/>
              <a:buAutoNum type="arabicPeriod"/>
            </a:pP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Datacrop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Advanced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Agro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-Analytics Service </a:t>
            </a: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haroni"/>
              <a:buAutoNum type="arabicPeriod"/>
            </a:pP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Mejoras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futuras</a:t>
            </a: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31" name="Google Shape;131;p2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50550" y="5119650"/>
            <a:ext cx="277249" cy="27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>
            <a:hlinkClick r:id="rId12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11007" y="5119650"/>
            <a:ext cx="277250" cy="27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 txBox="1">
            <a:spLocks noGrp="1"/>
          </p:cNvSpPr>
          <p:nvPr>
            <p:ph type="sldNum" idx="12"/>
          </p:nvPr>
        </p:nvSpPr>
        <p:spPr>
          <a:xfrm>
            <a:off x="11464047" y="6368014"/>
            <a:ext cx="528320" cy="36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3</a:t>
            </a:fld>
            <a:endParaRPr sz="2000"/>
          </a:p>
        </p:txBody>
      </p:sp>
      <p:sp>
        <p:nvSpPr>
          <p:cNvPr id="140" name="Google Shape;140;p6"/>
          <p:cNvSpPr txBox="1"/>
          <p:nvPr/>
        </p:nvSpPr>
        <p:spPr>
          <a:xfrm>
            <a:off x="9589527" y="6368332"/>
            <a:ext cx="1925320" cy="36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141" name="Google Shape;141;p6"/>
          <p:cNvGrpSpPr/>
          <p:nvPr/>
        </p:nvGrpSpPr>
        <p:grpSpPr>
          <a:xfrm>
            <a:off x="2014800" y="242052"/>
            <a:ext cx="3022000" cy="523220"/>
            <a:chOff x="1562041" y="242052"/>
            <a:chExt cx="3022000" cy="523220"/>
          </a:xfrm>
        </p:grpSpPr>
        <p:sp>
          <p:nvSpPr>
            <p:cNvPr id="142" name="Google Shape;142;p6"/>
            <p:cNvSpPr txBox="1"/>
            <p:nvPr/>
          </p:nvSpPr>
          <p:spPr>
            <a:xfrm>
              <a:off x="2836447" y="242052"/>
              <a:ext cx="17475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Datacrop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  <p:pic>
          <p:nvPicPr>
            <p:cNvPr id="143" name="Google Shape;143;p6" descr="Imagen que contiene Gráfico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62041" y="268855"/>
              <a:ext cx="1247774" cy="3752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6"/>
          <p:cNvSpPr txBox="1"/>
          <p:nvPr/>
        </p:nvSpPr>
        <p:spPr>
          <a:xfrm>
            <a:off x="385850" y="879675"/>
            <a:ext cx="355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rPr>
              <a:t>Contexto del reto</a:t>
            </a:r>
            <a:endParaRPr sz="2800" b="1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cxnSp>
        <p:nvCxnSpPr>
          <p:cNvPr id="145" name="Google Shape;145;p6"/>
          <p:cNvCxnSpPr>
            <a:stCxn id="146" idx="6"/>
            <a:endCxn id="147" idx="6"/>
          </p:cNvCxnSpPr>
          <p:nvPr/>
        </p:nvCxnSpPr>
        <p:spPr>
          <a:xfrm>
            <a:off x="11728200" y="1402863"/>
            <a:ext cx="0" cy="4512900"/>
          </a:xfrm>
          <a:prstGeom prst="straightConnector1">
            <a:avLst/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6"/>
          <p:cNvSpPr/>
          <p:nvPr/>
        </p:nvSpPr>
        <p:spPr>
          <a:xfrm rot="5400000">
            <a:off x="11583000" y="1116963"/>
            <a:ext cx="290400" cy="281400"/>
          </a:xfrm>
          <a:prstGeom prst="flowChartConnector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grpSp>
        <p:nvGrpSpPr>
          <p:cNvPr id="148" name="Google Shape;148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9" name="Google Shape;149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6"/>
            <p:cNvSpPr/>
            <p:nvPr/>
          </p:nvSpPr>
          <p:spPr>
            <a:xfrm>
              <a:off x="0" y="750013"/>
              <a:ext cx="12192000" cy="15618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6"/>
          <p:cNvSpPr/>
          <p:nvPr/>
        </p:nvSpPr>
        <p:spPr>
          <a:xfrm>
            <a:off x="0" y="3211333"/>
            <a:ext cx="12082291" cy="88800"/>
          </a:xfrm>
          <a:custGeom>
            <a:avLst/>
            <a:gdLst/>
            <a:ahLst/>
            <a:cxnLst/>
            <a:rect l="l" t="t" r="r" b="b"/>
            <a:pathLst>
              <a:path w="286429" h="2080" extrusionOk="0">
                <a:moveTo>
                  <a:pt x="201954" y="0"/>
                </a:moveTo>
                <a:cubicBezTo>
                  <a:pt x="189868" y="0"/>
                  <a:pt x="178739" y="11"/>
                  <a:pt x="169950" y="32"/>
                </a:cubicBezTo>
                <a:cubicBezTo>
                  <a:pt x="140220" y="103"/>
                  <a:pt x="110490" y="306"/>
                  <a:pt x="80760" y="627"/>
                </a:cubicBezTo>
                <a:cubicBezTo>
                  <a:pt x="64032" y="806"/>
                  <a:pt x="17229" y="1032"/>
                  <a:pt x="512" y="1294"/>
                </a:cubicBezTo>
                <a:cubicBezTo>
                  <a:pt x="4" y="1306"/>
                  <a:pt x="0" y="2080"/>
                  <a:pt x="501" y="2080"/>
                </a:cubicBezTo>
                <a:cubicBezTo>
                  <a:pt x="504" y="2080"/>
                  <a:pt x="508" y="2080"/>
                  <a:pt x="512" y="2080"/>
                </a:cubicBezTo>
                <a:cubicBezTo>
                  <a:pt x="30242" y="1616"/>
                  <a:pt x="90047" y="1270"/>
                  <a:pt x="119777" y="1056"/>
                </a:cubicBezTo>
                <a:cubicBezTo>
                  <a:pt x="145080" y="874"/>
                  <a:pt x="170384" y="786"/>
                  <a:pt x="195687" y="786"/>
                </a:cubicBezTo>
                <a:cubicBezTo>
                  <a:pt x="200114" y="786"/>
                  <a:pt x="204540" y="789"/>
                  <a:pt x="208967" y="794"/>
                </a:cubicBezTo>
                <a:cubicBezTo>
                  <a:pt x="225683" y="806"/>
                  <a:pt x="269200" y="877"/>
                  <a:pt x="285917" y="973"/>
                </a:cubicBezTo>
                <a:cubicBezTo>
                  <a:pt x="286429" y="973"/>
                  <a:pt x="286429" y="187"/>
                  <a:pt x="285917" y="187"/>
                </a:cubicBezTo>
                <a:cubicBezTo>
                  <a:pt x="264976" y="61"/>
                  <a:pt x="230750" y="0"/>
                  <a:pt x="201954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" name="Google Shape;152;p6"/>
          <p:cNvGrpSpPr/>
          <p:nvPr/>
        </p:nvGrpSpPr>
        <p:grpSpPr>
          <a:xfrm>
            <a:off x="1241875" y="1269224"/>
            <a:ext cx="1689047" cy="2807375"/>
            <a:chOff x="898443" y="1218350"/>
            <a:chExt cx="1278322" cy="2099286"/>
          </a:xfrm>
        </p:grpSpPr>
        <p:grpSp>
          <p:nvGrpSpPr>
            <p:cNvPr id="153" name="Google Shape;153;p6"/>
            <p:cNvGrpSpPr/>
            <p:nvPr/>
          </p:nvGrpSpPr>
          <p:grpSpPr>
            <a:xfrm>
              <a:off x="898443" y="1218350"/>
              <a:ext cx="1278322" cy="1256772"/>
              <a:chOff x="898154" y="1218350"/>
              <a:chExt cx="1278322" cy="1256772"/>
            </a:xfrm>
          </p:grpSpPr>
          <p:sp>
            <p:nvSpPr>
              <p:cNvPr id="154" name="Google Shape;154;p6"/>
              <p:cNvSpPr/>
              <p:nvPr/>
            </p:nvSpPr>
            <p:spPr>
              <a:xfrm>
                <a:off x="908816" y="1939580"/>
                <a:ext cx="226029" cy="535542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16775" extrusionOk="0">
                    <a:moveTo>
                      <a:pt x="2928" y="0"/>
                    </a:moveTo>
                    <a:cubicBezTo>
                      <a:pt x="2457" y="0"/>
                      <a:pt x="1977" y="212"/>
                      <a:pt x="1572" y="721"/>
                    </a:cubicBezTo>
                    <a:cubicBezTo>
                      <a:pt x="0" y="2698"/>
                      <a:pt x="452" y="5031"/>
                      <a:pt x="762" y="7389"/>
                    </a:cubicBezTo>
                    <a:cubicBezTo>
                      <a:pt x="1119" y="10092"/>
                      <a:pt x="1715" y="12723"/>
                      <a:pt x="2536" y="15318"/>
                    </a:cubicBezTo>
                    <a:cubicBezTo>
                      <a:pt x="2862" y="16334"/>
                      <a:pt x="3696" y="16774"/>
                      <a:pt x="4533" y="16774"/>
                    </a:cubicBezTo>
                    <a:cubicBezTo>
                      <a:pt x="5804" y="16774"/>
                      <a:pt x="7080" y="15758"/>
                      <a:pt x="6584" y="14199"/>
                    </a:cubicBezTo>
                    <a:cubicBezTo>
                      <a:pt x="5977" y="12294"/>
                      <a:pt x="5477" y="10365"/>
                      <a:pt x="5132" y="8389"/>
                    </a:cubicBezTo>
                    <a:cubicBezTo>
                      <a:pt x="4965" y="7436"/>
                      <a:pt x="4834" y="6472"/>
                      <a:pt x="4739" y="5508"/>
                    </a:cubicBezTo>
                    <a:cubicBezTo>
                      <a:pt x="4703" y="5091"/>
                      <a:pt x="4655" y="4662"/>
                      <a:pt x="4643" y="4246"/>
                    </a:cubicBezTo>
                    <a:cubicBezTo>
                      <a:pt x="4634" y="3993"/>
                      <a:pt x="4735" y="3585"/>
                      <a:pt x="4651" y="3585"/>
                    </a:cubicBezTo>
                    <a:cubicBezTo>
                      <a:pt x="4629" y="3585"/>
                      <a:pt x="4595" y="3613"/>
                      <a:pt x="4542" y="3678"/>
                    </a:cubicBezTo>
                    <a:lnTo>
                      <a:pt x="4542" y="3678"/>
                    </a:lnTo>
                    <a:cubicBezTo>
                      <a:pt x="5796" y="2090"/>
                      <a:pt x="4405" y="0"/>
                      <a:pt x="2928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1163539" y="1629054"/>
                <a:ext cx="139065" cy="222805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6979" extrusionOk="0">
                    <a:moveTo>
                      <a:pt x="2775" y="1"/>
                    </a:moveTo>
                    <a:cubicBezTo>
                      <a:pt x="1990" y="1"/>
                      <a:pt x="1207" y="507"/>
                      <a:pt x="1213" y="1519"/>
                    </a:cubicBezTo>
                    <a:cubicBezTo>
                      <a:pt x="1213" y="2578"/>
                      <a:pt x="1248" y="3686"/>
                      <a:pt x="701" y="4626"/>
                    </a:cubicBezTo>
                    <a:cubicBezTo>
                      <a:pt x="1" y="5845"/>
                      <a:pt x="1089" y="6978"/>
                      <a:pt x="2158" y="6978"/>
                    </a:cubicBezTo>
                    <a:cubicBezTo>
                      <a:pt x="2634" y="6978"/>
                      <a:pt x="3107" y="6753"/>
                      <a:pt x="3415" y="6210"/>
                    </a:cubicBezTo>
                    <a:cubicBezTo>
                      <a:pt x="4249" y="4769"/>
                      <a:pt x="4356" y="3150"/>
                      <a:pt x="4356" y="1519"/>
                    </a:cubicBezTo>
                    <a:cubicBezTo>
                      <a:pt x="4350" y="507"/>
                      <a:pt x="3561" y="1"/>
                      <a:pt x="2775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1305250" y="1446480"/>
                <a:ext cx="68830" cy="4278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340" extrusionOk="0">
                    <a:moveTo>
                      <a:pt x="1096" y="245"/>
                    </a:moveTo>
                    <a:lnTo>
                      <a:pt x="1096" y="245"/>
                    </a:lnTo>
                    <a:cubicBezTo>
                      <a:pt x="1095" y="245"/>
                      <a:pt x="1095" y="246"/>
                      <a:pt x="1094" y="246"/>
                    </a:cubicBezTo>
                    <a:lnTo>
                      <a:pt x="1094" y="246"/>
                    </a:lnTo>
                    <a:cubicBezTo>
                      <a:pt x="1094" y="247"/>
                      <a:pt x="1094" y="247"/>
                      <a:pt x="1093" y="247"/>
                    </a:cubicBezTo>
                    <a:lnTo>
                      <a:pt x="1093" y="247"/>
                    </a:lnTo>
                    <a:cubicBezTo>
                      <a:pt x="1094" y="247"/>
                      <a:pt x="1094" y="246"/>
                      <a:pt x="1094" y="246"/>
                    </a:cubicBezTo>
                    <a:lnTo>
                      <a:pt x="1094" y="246"/>
                    </a:lnTo>
                    <a:cubicBezTo>
                      <a:pt x="1095" y="245"/>
                      <a:pt x="1095" y="245"/>
                      <a:pt x="1096" y="245"/>
                    </a:cubicBezTo>
                    <a:close/>
                    <a:moveTo>
                      <a:pt x="1048" y="273"/>
                    </a:moveTo>
                    <a:lnTo>
                      <a:pt x="1048" y="273"/>
                    </a:lnTo>
                    <a:cubicBezTo>
                      <a:pt x="1036" y="279"/>
                      <a:pt x="1027" y="285"/>
                      <a:pt x="1018" y="289"/>
                    </a:cubicBezTo>
                    <a:lnTo>
                      <a:pt x="1018" y="289"/>
                    </a:lnTo>
                    <a:cubicBezTo>
                      <a:pt x="1015" y="290"/>
                      <a:pt x="1014" y="290"/>
                      <a:pt x="1014" y="290"/>
                    </a:cubicBezTo>
                    <a:cubicBezTo>
                      <a:pt x="1012" y="290"/>
                      <a:pt x="1024" y="284"/>
                      <a:pt x="1048" y="273"/>
                    </a:cubicBezTo>
                    <a:close/>
                    <a:moveTo>
                      <a:pt x="1550" y="0"/>
                    </a:moveTo>
                    <a:cubicBezTo>
                      <a:pt x="1477" y="0"/>
                      <a:pt x="1406" y="17"/>
                      <a:pt x="1339" y="48"/>
                    </a:cubicBezTo>
                    <a:lnTo>
                      <a:pt x="1339" y="48"/>
                    </a:lnTo>
                    <a:cubicBezTo>
                      <a:pt x="1282" y="40"/>
                      <a:pt x="1225" y="36"/>
                      <a:pt x="1168" y="36"/>
                    </a:cubicBezTo>
                    <a:cubicBezTo>
                      <a:pt x="840" y="36"/>
                      <a:pt x="526" y="164"/>
                      <a:pt x="250" y="380"/>
                    </a:cubicBezTo>
                    <a:cubicBezTo>
                      <a:pt x="0" y="582"/>
                      <a:pt x="72" y="1070"/>
                      <a:pt x="357" y="1201"/>
                    </a:cubicBezTo>
                    <a:cubicBezTo>
                      <a:pt x="555" y="1294"/>
                      <a:pt x="755" y="1339"/>
                      <a:pt x="949" y="1339"/>
                    </a:cubicBezTo>
                    <a:cubicBezTo>
                      <a:pt x="1350" y="1339"/>
                      <a:pt x="1724" y="1146"/>
                      <a:pt x="1989" y="784"/>
                    </a:cubicBezTo>
                    <a:cubicBezTo>
                      <a:pt x="2155" y="558"/>
                      <a:pt x="2024" y="201"/>
                      <a:pt x="1798" y="70"/>
                    </a:cubicBezTo>
                    <a:cubicBezTo>
                      <a:pt x="1716" y="22"/>
                      <a:pt x="1632" y="0"/>
                      <a:pt x="1550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1110832" y="1801253"/>
                <a:ext cx="383547" cy="653569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20472" extrusionOk="0">
                    <a:moveTo>
                      <a:pt x="378" y="0"/>
                    </a:moveTo>
                    <a:cubicBezTo>
                      <a:pt x="182" y="0"/>
                      <a:pt x="0" y="125"/>
                      <a:pt x="30" y="375"/>
                    </a:cubicBezTo>
                    <a:cubicBezTo>
                      <a:pt x="494" y="4078"/>
                      <a:pt x="2685" y="7031"/>
                      <a:pt x="5447" y="9424"/>
                    </a:cubicBezTo>
                    <a:cubicBezTo>
                      <a:pt x="6090" y="9984"/>
                      <a:pt x="6769" y="10507"/>
                      <a:pt x="7459" y="11019"/>
                    </a:cubicBezTo>
                    <a:cubicBezTo>
                      <a:pt x="8233" y="11615"/>
                      <a:pt x="9567" y="12234"/>
                      <a:pt x="10150" y="13008"/>
                    </a:cubicBezTo>
                    <a:cubicBezTo>
                      <a:pt x="10769" y="13829"/>
                      <a:pt x="10650" y="15532"/>
                      <a:pt x="10769" y="16544"/>
                    </a:cubicBezTo>
                    <a:cubicBezTo>
                      <a:pt x="10912" y="17734"/>
                      <a:pt x="11055" y="18913"/>
                      <a:pt x="11198" y="20092"/>
                    </a:cubicBezTo>
                    <a:cubicBezTo>
                      <a:pt x="11228" y="20343"/>
                      <a:pt x="11442" y="20471"/>
                      <a:pt x="11639" y="20471"/>
                    </a:cubicBezTo>
                    <a:cubicBezTo>
                      <a:pt x="11834" y="20471"/>
                      <a:pt x="12013" y="20346"/>
                      <a:pt x="11984" y="20092"/>
                    </a:cubicBezTo>
                    <a:cubicBezTo>
                      <a:pt x="11722" y="17961"/>
                      <a:pt x="11603" y="15758"/>
                      <a:pt x="11210" y="13639"/>
                    </a:cubicBezTo>
                    <a:cubicBezTo>
                      <a:pt x="10972" y="12389"/>
                      <a:pt x="10115" y="11996"/>
                      <a:pt x="9103" y="11257"/>
                    </a:cubicBezTo>
                    <a:cubicBezTo>
                      <a:pt x="5340" y="8531"/>
                      <a:pt x="1435" y="5281"/>
                      <a:pt x="816" y="375"/>
                    </a:cubicBezTo>
                    <a:cubicBezTo>
                      <a:pt x="786" y="125"/>
                      <a:pt x="575" y="0"/>
                      <a:pt x="37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898154" y="1786376"/>
                <a:ext cx="260572" cy="64836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20309" extrusionOk="0">
                    <a:moveTo>
                      <a:pt x="7581" y="1"/>
                    </a:moveTo>
                    <a:cubicBezTo>
                      <a:pt x="7518" y="1"/>
                      <a:pt x="7451" y="18"/>
                      <a:pt x="7383" y="55"/>
                    </a:cubicBezTo>
                    <a:cubicBezTo>
                      <a:pt x="4192" y="1806"/>
                      <a:pt x="596" y="3044"/>
                      <a:pt x="310" y="7140"/>
                    </a:cubicBezTo>
                    <a:cubicBezTo>
                      <a:pt x="1" y="11450"/>
                      <a:pt x="1215" y="16069"/>
                      <a:pt x="2763" y="20046"/>
                    </a:cubicBezTo>
                    <a:cubicBezTo>
                      <a:pt x="2838" y="20229"/>
                      <a:pt x="3002" y="20308"/>
                      <a:pt x="3161" y="20308"/>
                    </a:cubicBezTo>
                    <a:cubicBezTo>
                      <a:pt x="3406" y="20308"/>
                      <a:pt x="3640" y="20120"/>
                      <a:pt x="3525" y="19832"/>
                    </a:cubicBezTo>
                    <a:cubicBezTo>
                      <a:pt x="2144" y="16307"/>
                      <a:pt x="1251" y="12581"/>
                      <a:pt x="1096" y="8783"/>
                    </a:cubicBezTo>
                    <a:cubicBezTo>
                      <a:pt x="1001" y="6711"/>
                      <a:pt x="1239" y="4699"/>
                      <a:pt x="3049" y="3401"/>
                    </a:cubicBezTo>
                    <a:cubicBezTo>
                      <a:pt x="4501" y="2353"/>
                      <a:pt x="6216" y="1591"/>
                      <a:pt x="7787" y="734"/>
                    </a:cubicBezTo>
                    <a:cubicBezTo>
                      <a:pt x="8161" y="522"/>
                      <a:pt x="7935" y="1"/>
                      <a:pt x="7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1009920" y="1880297"/>
                <a:ext cx="422368" cy="544896"/>
              </a:xfrm>
              <a:custGeom>
                <a:avLst/>
                <a:gdLst/>
                <a:ahLst/>
                <a:cxnLst/>
                <a:rect l="l" t="t" r="r" b="b"/>
                <a:pathLst>
                  <a:path w="13230" h="17068" extrusionOk="0">
                    <a:moveTo>
                      <a:pt x="2739" y="0"/>
                    </a:moveTo>
                    <a:cubicBezTo>
                      <a:pt x="2686" y="0"/>
                      <a:pt x="2631" y="28"/>
                      <a:pt x="2608" y="90"/>
                    </a:cubicBezTo>
                    <a:cubicBezTo>
                      <a:pt x="2072" y="1459"/>
                      <a:pt x="1524" y="2840"/>
                      <a:pt x="988" y="4209"/>
                    </a:cubicBezTo>
                    <a:cubicBezTo>
                      <a:pt x="810" y="4650"/>
                      <a:pt x="0" y="5900"/>
                      <a:pt x="262" y="6412"/>
                    </a:cubicBezTo>
                    <a:cubicBezTo>
                      <a:pt x="548" y="6972"/>
                      <a:pt x="1965" y="7257"/>
                      <a:pt x="2417" y="7460"/>
                    </a:cubicBezTo>
                    <a:cubicBezTo>
                      <a:pt x="3822" y="8043"/>
                      <a:pt x="5215" y="8627"/>
                      <a:pt x="6620" y="9222"/>
                    </a:cubicBezTo>
                    <a:cubicBezTo>
                      <a:pt x="6858" y="9317"/>
                      <a:pt x="8299" y="9710"/>
                      <a:pt x="8418" y="9972"/>
                    </a:cubicBezTo>
                    <a:cubicBezTo>
                      <a:pt x="8692" y="10663"/>
                      <a:pt x="7775" y="10984"/>
                      <a:pt x="7441" y="11556"/>
                    </a:cubicBezTo>
                    <a:cubicBezTo>
                      <a:pt x="7299" y="11806"/>
                      <a:pt x="7120" y="11996"/>
                      <a:pt x="7180" y="12318"/>
                    </a:cubicBezTo>
                    <a:cubicBezTo>
                      <a:pt x="7334" y="13103"/>
                      <a:pt x="8715" y="13746"/>
                      <a:pt x="9251" y="14151"/>
                    </a:cubicBezTo>
                    <a:cubicBezTo>
                      <a:pt x="10489" y="15116"/>
                      <a:pt x="11740" y="16080"/>
                      <a:pt x="12990" y="17044"/>
                    </a:cubicBezTo>
                    <a:cubicBezTo>
                      <a:pt x="13012" y="17060"/>
                      <a:pt x="13034" y="17067"/>
                      <a:pt x="13055" y="17067"/>
                    </a:cubicBezTo>
                    <a:cubicBezTo>
                      <a:pt x="13157" y="17067"/>
                      <a:pt x="13230" y="16897"/>
                      <a:pt x="13121" y="16818"/>
                    </a:cubicBezTo>
                    <a:lnTo>
                      <a:pt x="9644" y="14127"/>
                    </a:lnTo>
                    <a:cubicBezTo>
                      <a:pt x="8799" y="13473"/>
                      <a:pt x="8346" y="13318"/>
                      <a:pt x="8144" y="12210"/>
                    </a:cubicBezTo>
                    <a:cubicBezTo>
                      <a:pt x="7918" y="11044"/>
                      <a:pt x="8299" y="10913"/>
                      <a:pt x="9144" y="10198"/>
                    </a:cubicBezTo>
                    <a:cubicBezTo>
                      <a:pt x="9227" y="10127"/>
                      <a:pt x="9168" y="10008"/>
                      <a:pt x="9085" y="9972"/>
                    </a:cubicBezTo>
                    <a:cubicBezTo>
                      <a:pt x="6787" y="9008"/>
                      <a:pt x="4489" y="8043"/>
                      <a:pt x="2191" y="7079"/>
                    </a:cubicBezTo>
                    <a:cubicBezTo>
                      <a:pt x="1512" y="6793"/>
                      <a:pt x="750" y="6365"/>
                      <a:pt x="774" y="5460"/>
                    </a:cubicBezTo>
                    <a:cubicBezTo>
                      <a:pt x="786" y="5019"/>
                      <a:pt x="1310" y="4102"/>
                      <a:pt x="1465" y="3698"/>
                    </a:cubicBezTo>
                    <a:cubicBezTo>
                      <a:pt x="1929" y="2519"/>
                      <a:pt x="2393" y="1340"/>
                      <a:pt x="2858" y="161"/>
                    </a:cubicBezTo>
                    <a:cubicBezTo>
                      <a:pt x="2893" y="62"/>
                      <a:pt x="2818" y="0"/>
                      <a:pt x="273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1095668" y="2205093"/>
                <a:ext cx="89262" cy="214344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6714" extrusionOk="0">
                    <a:moveTo>
                      <a:pt x="155" y="0"/>
                    </a:moveTo>
                    <a:cubicBezTo>
                      <a:pt x="78" y="0"/>
                      <a:pt x="0" y="63"/>
                      <a:pt x="29" y="155"/>
                    </a:cubicBezTo>
                    <a:cubicBezTo>
                      <a:pt x="755" y="2370"/>
                      <a:pt x="1577" y="4525"/>
                      <a:pt x="2529" y="6644"/>
                    </a:cubicBezTo>
                    <a:cubicBezTo>
                      <a:pt x="2548" y="6693"/>
                      <a:pt x="2583" y="6714"/>
                      <a:pt x="2621" y="6714"/>
                    </a:cubicBezTo>
                    <a:cubicBezTo>
                      <a:pt x="2703" y="6714"/>
                      <a:pt x="2796" y="6619"/>
                      <a:pt x="2755" y="6513"/>
                    </a:cubicBezTo>
                    <a:cubicBezTo>
                      <a:pt x="1815" y="4418"/>
                      <a:pt x="993" y="2275"/>
                      <a:pt x="279" y="96"/>
                    </a:cubicBezTo>
                    <a:cubicBezTo>
                      <a:pt x="260" y="29"/>
                      <a:pt x="208" y="0"/>
                      <a:pt x="15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1433170" y="1816449"/>
                <a:ext cx="75822" cy="41528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13008" extrusionOk="0">
                    <a:moveTo>
                      <a:pt x="1370" y="1"/>
                    </a:moveTo>
                    <a:cubicBezTo>
                      <a:pt x="1140" y="1"/>
                      <a:pt x="884" y="194"/>
                      <a:pt x="934" y="495"/>
                    </a:cubicBezTo>
                    <a:cubicBezTo>
                      <a:pt x="1589" y="4543"/>
                      <a:pt x="958" y="8555"/>
                      <a:pt x="65" y="12520"/>
                    </a:cubicBezTo>
                    <a:cubicBezTo>
                      <a:pt x="1" y="12813"/>
                      <a:pt x="250" y="13008"/>
                      <a:pt x="483" y="13008"/>
                    </a:cubicBezTo>
                    <a:cubicBezTo>
                      <a:pt x="637" y="13008"/>
                      <a:pt x="784" y="12922"/>
                      <a:pt x="827" y="12722"/>
                    </a:cubicBezTo>
                    <a:cubicBezTo>
                      <a:pt x="1744" y="8615"/>
                      <a:pt x="2375" y="4483"/>
                      <a:pt x="1696" y="280"/>
                    </a:cubicBezTo>
                    <a:cubicBezTo>
                      <a:pt x="1663" y="86"/>
                      <a:pt x="1522" y="1"/>
                      <a:pt x="137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1462413" y="1805148"/>
                <a:ext cx="236341" cy="620814"/>
              </a:xfrm>
              <a:custGeom>
                <a:avLst/>
                <a:gdLst/>
                <a:ahLst/>
                <a:cxnLst/>
                <a:rect l="l" t="t" r="r" b="b"/>
                <a:pathLst>
                  <a:path w="7403" h="19446" extrusionOk="0">
                    <a:moveTo>
                      <a:pt x="593" y="1"/>
                    </a:moveTo>
                    <a:cubicBezTo>
                      <a:pt x="240" y="1"/>
                      <a:pt x="1" y="526"/>
                      <a:pt x="387" y="729"/>
                    </a:cubicBezTo>
                    <a:cubicBezTo>
                      <a:pt x="3614" y="2396"/>
                      <a:pt x="4531" y="5909"/>
                      <a:pt x="5078" y="9230"/>
                    </a:cubicBezTo>
                    <a:cubicBezTo>
                      <a:pt x="5614" y="12540"/>
                      <a:pt x="6091" y="15850"/>
                      <a:pt x="6602" y="19160"/>
                    </a:cubicBezTo>
                    <a:cubicBezTo>
                      <a:pt x="6631" y="19360"/>
                      <a:pt x="6770" y="19446"/>
                      <a:pt x="6920" y="19446"/>
                    </a:cubicBezTo>
                    <a:cubicBezTo>
                      <a:pt x="7148" y="19446"/>
                      <a:pt x="7403" y="19251"/>
                      <a:pt x="7353" y="18958"/>
                    </a:cubicBezTo>
                    <a:cubicBezTo>
                      <a:pt x="6757" y="15029"/>
                      <a:pt x="6341" y="11028"/>
                      <a:pt x="5483" y="7159"/>
                    </a:cubicBezTo>
                    <a:cubicBezTo>
                      <a:pt x="4852" y="4242"/>
                      <a:pt x="3531" y="1468"/>
                      <a:pt x="780" y="51"/>
                    </a:cubicBezTo>
                    <a:cubicBezTo>
                      <a:pt x="716" y="16"/>
                      <a:pt x="653" y="1"/>
                      <a:pt x="59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1529134" y="1956404"/>
                <a:ext cx="77163" cy="4422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852" extrusionOk="0">
                    <a:moveTo>
                      <a:pt x="2006" y="1"/>
                    </a:moveTo>
                    <a:cubicBezTo>
                      <a:pt x="1955" y="1"/>
                      <a:pt x="1907" y="27"/>
                      <a:pt x="1893" y="87"/>
                    </a:cubicBezTo>
                    <a:cubicBezTo>
                      <a:pt x="1464" y="1635"/>
                      <a:pt x="1036" y="3183"/>
                      <a:pt x="607" y="4731"/>
                    </a:cubicBezTo>
                    <a:cubicBezTo>
                      <a:pt x="500" y="5100"/>
                      <a:pt x="0" y="6112"/>
                      <a:pt x="238" y="6552"/>
                    </a:cubicBezTo>
                    <a:cubicBezTo>
                      <a:pt x="386" y="6820"/>
                      <a:pt x="436" y="6873"/>
                      <a:pt x="461" y="6873"/>
                    </a:cubicBezTo>
                    <a:cubicBezTo>
                      <a:pt x="477" y="6873"/>
                      <a:pt x="483" y="6851"/>
                      <a:pt x="497" y="6851"/>
                    </a:cubicBezTo>
                    <a:cubicBezTo>
                      <a:pt x="508" y="6851"/>
                      <a:pt x="522" y="6862"/>
                      <a:pt x="548" y="6898"/>
                    </a:cubicBezTo>
                    <a:cubicBezTo>
                      <a:pt x="702" y="6957"/>
                      <a:pt x="857" y="6993"/>
                      <a:pt x="1012" y="7017"/>
                    </a:cubicBezTo>
                    <a:cubicBezTo>
                      <a:pt x="1881" y="7552"/>
                      <a:pt x="2119" y="8207"/>
                      <a:pt x="1762" y="8969"/>
                    </a:cubicBezTo>
                    <a:cubicBezTo>
                      <a:pt x="1703" y="10481"/>
                      <a:pt x="964" y="12220"/>
                      <a:pt x="607" y="13696"/>
                    </a:cubicBezTo>
                    <a:cubicBezTo>
                      <a:pt x="586" y="13788"/>
                      <a:pt x="667" y="13851"/>
                      <a:pt x="743" y="13851"/>
                    </a:cubicBezTo>
                    <a:cubicBezTo>
                      <a:pt x="794" y="13851"/>
                      <a:pt x="843" y="13823"/>
                      <a:pt x="857" y="13756"/>
                    </a:cubicBezTo>
                    <a:cubicBezTo>
                      <a:pt x="1238" y="12184"/>
                      <a:pt x="1643" y="10624"/>
                      <a:pt x="2012" y="9041"/>
                    </a:cubicBezTo>
                    <a:cubicBezTo>
                      <a:pt x="2203" y="8195"/>
                      <a:pt x="2417" y="7695"/>
                      <a:pt x="1965" y="6981"/>
                    </a:cubicBezTo>
                    <a:cubicBezTo>
                      <a:pt x="1941" y="6945"/>
                      <a:pt x="1905" y="6945"/>
                      <a:pt x="1881" y="6921"/>
                    </a:cubicBezTo>
                    <a:cubicBezTo>
                      <a:pt x="1750" y="6838"/>
                      <a:pt x="1607" y="6790"/>
                      <a:pt x="1453" y="6778"/>
                    </a:cubicBezTo>
                    <a:cubicBezTo>
                      <a:pt x="691" y="6195"/>
                      <a:pt x="488" y="5528"/>
                      <a:pt x="857" y="4802"/>
                    </a:cubicBezTo>
                    <a:cubicBezTo>
                      <a:pt x="976" y="3290"/>
                      <a:pt x="1738" y="1623"/>
                      <a:pt x="2143" y="159"/>
                    </a:cubicBezTo>
                    <a:cubicBezTo>
                      <a:pt x="2172" y="64"/>
                      <a:pt x="2086" y="1"/>
                      <a:pt x="200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1152717" y="1787302"/>
                <a:ext cx="250260" cy="11841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3709" extrusionOk="0">
                    <a:moveTo>
                      <a:pt x="183" y="0"/>
                    </a:moveTo>
                    <a:cubicBezTo>
                      <a:pt x="87" y="0"/>
                      <a:pt x="1" y="94"/>
                      <a:pt x="75" y="193"/>
                    </a:cubicBezTo>
                    <a:cubicBezTo>
                      <a:pt x="1635" y="2372"/>
                      <a:pt x="5124" y="3241"/>
                      <a:pt x="7612" y="3705"/>
                    </a:cubicBezTo>
                    <a:cubicBezTo>
                      <a:pt x="7623" y="3708"/>
                      <a:pt x="7634" y="3709"/>
                      <a:pt x="7644" y="3709"/>
                    </a:cubicBezTo>
                    <a:cubicBezTo>
                      <a:pt x="7787" y="3709"/>
                      <a:pt x="7839" y="3489"/>
                      <a:pt x="7683" y="3455"/>
                    </a:cubicBezTo>
                    <a:cubicBezTo>
                      <a:pt x="5266" y="3003"/>
                      <a:pt x="1802" y="2158"/>
                      <a:pt x="301" y="62"/>
                    </a:cubicBezTo>
                    <a:cubicBezTo>
                      <a:pt x="269" y="18"/>
                      <a:pt x="225" y="0"/>
                      <a:pt x="18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1205232" y="1902931"/>
                <a:ext cx="164829" cy="167670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5252" extrusionOk="0">
                    <a:moveTo>
                      <a:pt x="5005" y="0"/>
                    </a:moveTo>
                    <a:cubicBezTo>
                      <a:pt x="4953" y="0"/>
                      <a:pt x="4902" y="29"/>
                      <a:pt x="4883" y="95"/>
                    </a:cubicBezTo>
                    <a:cubicBezTo>
                      <a:pt x="4491" y="1476"/>
                      <a:pt x="4062" y="2846"/>
                      <a:pt x="3586" y="4203"/>
                    </a:cubicBezTo>
                    <a:cubicBezTo>
                      <a:pt x="3479" y="4477"/>
                      <a:pt x="3490" y="4786"/>
                      <a:pt x="3133" y="4786"/>
                    </a:cubicBezTo>
                    <a:cubicBezTo>
                      <a:pt x="3132" y="4786"/>
                      <a:pt x="3130" y="4787"/>
                      <a:pt x="3128" y="4787"/>
                    </a:cubicBezTo>
                    <a:cubicBezTo>
                      <a:pt x="2964" y="4787"/>
                      <a:pt x="2298" y="4238"/>
                      <a:pt x="2169" y="4155"/>
                    </a:cubicBezTo>
                    <a:cubicBezTo>
                      <a:pt x="1526" y="3727"/>
                      <a:pt x="883" y="3298"/>
                      <a:pt x="252" y="2869"/>
                    </a:cubicBezTo>
                    <a:cubicBezTo>
                      <a:pt x="228" y="2853"/>
                      <a:pt x="204" y="2847"/>
                      <a:pt x="182" y="2847"/>
                    </a:cubicBezTo>
                    <a:cubicBezTo>
                      <a:pt x="72" y="2847"/>
                      <a:pt x="0" y="3016"/>
                      <a:pt x="109" y="3096"/>
                    </a:cubicBezTo>
                    <a:cubicBezTo>
                      <a:pt x="1181" y="3810"/>
                      <a:pt x="2252" y="4524"/>
                      <a:pt x="3324" y="5227"/>
                    </a:cubicBezTo>
                    <a:cubicBezTo>
                      <a:pt x="3344" y="5244"/>
                      <a:pt x="3367" y="5251"/>
                      <a:pt x="3389" y="5251"/>
                    </a:cubicBezTo>
                    <a:cubicBezTo>
                      <a:pt x="3444" y="5251"/>
                      <a:pt x="3497" y="5206"/>
                      <a:pt x="3514" y="5155"/>
                    </a:cubicBezTo>
                    <a:cubicBezTo>
                      <a:pt x="4110" y="3512"/>
                      <a:pt x="4657" y="1846"/>
                      <a:pt x="5133" y="167"/>
                    </a:cubicBezTo>
                    <a:cubicBezTo>
                      <a:pt x="5162" y="66"/>
                      <a:pt x="5083" y="0"/>
                      <a:pt x="500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1328810" y="1913849"/>
                <a:ext cx="104203" cy="142098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4451" extrusionOk="0">
                    <a:moveTo>
                      <a:pt x="1089" y="0"/>
                    </a:moveTo>
                    <a:cubicBezTo>
                      <a:pt x="1036" y="0"/>
                      <a:pt x="981" y="26"/>
                      <a:pt x="953" y="87"/>
                    </a:cubicBezTo>
                    <a:cubicBezTo>
                      <a:pt x="679" y="777"/>
                      <a:pt x="0" y="2206"/>
                      <a:pt x="441" y="2944"/>
                    </a:cubicBezTo>
                    <a:cubicBezTo>
                      <a:pt x="596" y="3194"/>
                      <a:pt x="870" y="3313"/>
                      <a:pt x="1120" y="3444"/>
                    </a:cubicBezTo>
                    <a:cubicBezTo>
                      <a:pt x="1739" y="3778"/>
                      <a:pt x="2370" y="4111"/>
                      <a:pt x="3001" y="4432"/>
                    </a:cubicBezTo>
                    <a:cubicBezTo>
                      <a:pt x="3024" y="4445"/>
                      <a:pt x="3047" y="4451"/>
                      <a:pt x="3069" y="4451"/>
                    </a:cubicBezTo>
                    <a:cubicBezTo>
                      <a:pt x="3189" y="4451"/>
                      <a:pt x="3263" y="4277"/>
                      <a:pt x="3132" y="4206"/>
                    </a:cubicBezTo>
                    <a:cubicBezTo>
                      <a:pt x="2751" y="4004"/>
                      <a:pt x="2358" y="3801"/>
                      <a:pt x="1977" y="3599"/>
                    </a:cubicBezTo>
                    <a:cubicBezTo>
                      <a:pt x="1655" y="3432"/>
                      <a:pt x="1179" y="3289"/>
                      <a:pt x="929" y="3039"/>
                    </a:cubicBezTo>
                    <a:cubicBezTo>
                      <a:pt x="203" y="2361"/>
                      <a:pt x="905" y="920"/>
                      <a:pt x="1215" y="158"/>
                    </a:cubicBezTo>
                    <a:cubicBezTo>
                      <a:pt x="1251" y="64"/>
                      <a:pt x="1172" y="0"/>
                      <a:pt x="108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1336792" y="1888055"/>
                <a:ext cx="146791" cy="173161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5424" extrusionOk="0">
                    <a:moveTo>
                      <a:pt x="2095" y="1"/>
                    </a:moveTo>
                    <a:cubicBezTo>
                      <a:pt x="1724" y="1"/>
                      <a:pt x="1331" y="82"/>
                      <a:pt x="1012" y="133"/>
                    </a:cubicBezTo>
                    <a:cubicBezTo>
                      <a:pt x="678" y="181"/>
                      <a:pt x="663" y="538"/>
                      <a:pt x="837" y="748"/>
                    </a:cubicBezTo>
                    <a:lnTo>
                      <a:pt x="837" y="748"/>
                    </a:lnTo>
                    <a:cubicBezTo>
                      <a:pt x="816" y="778"/>
                      <a:pt x="799" y="811"/>
                      <a:pt x="786" y="847"/>
                    </a:cubicBezTo>
                    <a:cubicBezTo>
                      <a:pt x="560" y="1633"/>
                      <a:pt x="0" y="2740"/>
                      <a:pt x="72" y="3550"/>
                    </a:cubicBezTo>
                    <a:cubicBezTo>
                      <a:pt x="108" y="4121"/>
                      <a:pt x="572" y="4336"/>
                      <a:pt x="1036" y="4574"/>
                    </a:cubicBezTo>
                    <a:cubicBezTo>
                      <a:pt x="1431" y="4782"/>
                      <a:pt x="2035" y="5225"/>
                      <a:pt x="2546" y="5279"/>
                    </a:cubicBezTo>
                    <a:lnTo>
                      <a:pt x="2546" y="5279"/>
                    </a:lnTo>
                    <a:cubicBezTo>
                      <a:pt x="2621" y="5371"/>
                      <a:pt x="2742" y="5423"/>
                      <a:pt x="2867" y="5423"/>
                    </a:cubicBezTo>
                    <a:cubicBezTo>
                      <a:pt x="2963" y="5423"/>
                      <a:pt x="3062" y="5392"/>
                      <a:pt x="3144" y="5324"/>
                    </a:cubicBezTo>
                    <a:cubicBezTo>
                      <a:pt x="3691" y="4871"/>
                      <a:pt x="4025" y="4312"/>
                      <a:pt x="4168" y="3621"/>
                    </a:cubicBezTo>
                    <a:cubicBezTo>
                      <a:pt x="4184" y="3549"/>
                      <a:pt x="4181" y="3481"/>
                      <a:pt x="4164" y="3420"/>
                    </a:cubicBezTo>
                    <a:lnTo>
                      <a:pt x="4164" y="3420"/>
                    </a:lnTo>
                    <a:cubicBezTo>
                      <a:pt x="4454" y="2857"/>
                      <a:pt x="4597" y="2286"/>
                      <a:pt x="4191" y="1680"/>
                    </a:cubicBezTo>
                    <a:cubicBezTo>
                      <a:pt x="3870" y="1204"/>
                      <a:pt x="3275" y="383"/>
                      <a:pt x="2763" y="133"/>
                    </a:cubicBezTo>
                    <a:cubicBezTo>
                      <a:pt x="2566" y="35"/>
                      <a:pt x="2335" y="1"/>
                      <a:pt x="2095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1380496" y="2029351"/>
                <a:ext cx="96190" cy="170192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5331" extrusionOk="0">
                    <a:moveTo>
                      <a:pt x="1773" y="1"/>
                    </a:moveTo>
                    <a:cubicBezTo>
                      <a:pt x="1609" y="1"/>
                      <a:pt x="1446" y="94"/>
                      <a:pt x="1394" y="279"/>
                    </a:cubicBezTo>
                    <a:cubicBezTo>
                      <a:pt x="1387" y="303"/>
                      <a:pt x="1381" y="327"/>
                      <a:pt x="1375" y="350"/>
                    </a:cubicBezTo>
                    <a:lnTo>
                      <a:pt x="1375" y="350"/>
                    </a:lnTo>
                    <a:cubicBezTo>
                      <a:pt x="1293" y="279"/>
                      <a:pt x="1185" y="243"/>
                      <a:pt x="1080" y="243"/>
                    </a:cubicBezTo>
                    <a:cubicBezTo>
                      <a:pt x="961" y="243"/>
                      <a:pt x="846" y="290"/>
                      <a:pt x="778" y="385"/>
                    </a:cubicBezTo>
                    <a:lnTo>
                      <a:pt x="778" y="385"/>
                    </a:lnTo>
                    <a:cubicBezTo>
                      <a:pt x="618" y="422"/>
                      <a:pt x="473" y="542"/>
                      <a:pt x="453" y="743"/>
                    </a:cubicBezTo>
                    <a:cubicBezTo>
                      <a:pt x="382" y="1303"/>
                      <a:pt x="322" y="1862"/>
                      <a:pt x="251" y="2410"/>
                    </a:cubicBezTo>
                    <a:cubicBezTo>
                      <a:pt x="203" y="2874"/>
                      <a:pt x="1" y="3529"/>
                      <a:pt x="108" y="3993"/>
                    </a:cubicBezTo>
                    <a:cubicBezTo>
                      <a:pt x="263" y="4648"/>
                      <a:pt x="1239" y="5029"/>
                      <a:pt x="1775" y="5279"/>
                    </a:cubicBezTo>
                    <a:cubicBezTo>
                      <a:pt x="1845" y="5315"/>
                      <a:pt x="1915" y="5331"/>
                      <a:pt x="1979" y="5331"/>
                    </a:cubicBezTo>
                    <a:cubicBezTo>
                      <a:pt x="2177" y="5331"/>
                      <a:pt x="2334" y="5179"/>
                      <a:pt x="2370" y="4946"/>
                    </a:cubicBezTo>
                    <a:cubicBezTo>
                      <a:pt x="2489" y="3970"/>
                      <a:pt x="2787" y="3029"/>
                      <a:pt x="2918" y="2053"/>
                    </a:cubicBezTo>
                    <a:cubicBezTo>
                      <a:pt x="3013" y="1326"/>
                      <a:pt x="2489" y="767"/>
                      <a:pt x="2120" y="183"/>
                    </a:cubicBezTo>
                    <a:cubicBezTo>
                      <a:pt x="2040" y="61"/>
                      <a:pt x="1906" y="1"/>
                      <a:pt x="177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1406897" y="1791356"/>
                <a:ext cx="39395" cy="111291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3486" extrusionOk="0">
                    <a:moveTo>
                      <a:pt x="1058" y="1"/>
                    </a:moveTo>
                    <a:cubicBezTo>
                      <a:pt x="992" y="1"/>
                      <a:pt x="930" y="42"/>
                      <a:pt x="936" y="126"/>
                    </a:cubicBezTo>
                    <a:cubicBezTo>
                      <a:pt x="972" y="1269"/>
                      <a:pt x="686" y="2328"/>
                      <a:pt x="67" y="3293"/>
                    </a:cubicBezTo>
                    <a:cubicBezTo>
                      <a:pt x="0" y="3392"/>
                      <a:pt x="89" y="3485"/>
                      <a:pt x="182" y="3485"/>
                    </a:cubicBezTo>
                    <a:cubicBezTo>
                      <a:pt x="222" y="3485"/>
                      <a:pt x="264" y="3467"/>
                      <a:pt x="293" y="3424"/>
                    </a:cubicBezTo>
                    <a:cubicBezTo>
                      <a:pt x="924" y="2423"/>
                      <a:pt x="1233" y="1316"/>
                      <a:pt x="1198" y="126"/>
                    </a:cubicBezTo>
                    <a:cubicBezTo>
                      <a:pt x="1192" y="42"/>
                      <a:pt x="1123" y="1"/>
                      <a:pt x="105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1437512" y="1791197"/>
                <a:ext cx="42141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343" extrusionOk="0">
                    <a:moveTo>
                      <a:pt x="181" y="1"/>
                    </a:moveTo>
                    <a:cubicBezTo>
                      <a:pt x="71" y="1"/>
                      <a:pt x="1" y="170"/>
                      <a:pt x="120" y="250"/>
                    </a:cubicBezTo>
                    <a:cubicBezTo>
                      <a:pt x="501" y="512"/>
                      <a:pt x="810" y="857"/>
                      <a:pt x="1036" y="1274"/>
                    </a:cubicBezTo>
                    <a:cubicBezTo>
                      <a:pt x="1063" y="1323"/>
                      <a:pt x="1104" y="1343"/>
                      <a:pt x="1144" y="1343"/>
                    </a:cubicBezTo>
                    <a:cubicBezTo>
                      <a:pt x="1232" y="1343"/>
                      <a:pt x="1320" y="1248"/>
                      <a:pt x="1263" y="1143"/>
                    </a:cubicBezTo>
                    <a:cubicBezTo>
                      <a:pt x="1013" y="690"/>
                      <a:pt x="667" y="309"/>
                      <a:pt x="251" y="23"/>
                    </a:cubicBezTo>
                    <a:cubicBezTo>
                      <a:pt x="227" y="7"/>
                      <a:pt x="203" y="1"/>
                      <a:pt x="181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1156388" y="1614465"/>
                <a:ext cx="60689" cy="18519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801" extrusionOk="0">
                    <a:moveTo>
                      <a:pt x="1443" y="1"/>
                    </a:moveTo>
                    <a:cubicBezTo>
                      <a:pt x="1246" y="1"/>
                      <a:pt x="1038" y="129"/>
                      <a:pt x="1020" y="380"/>
                    </a:cubicBezTo>
                    <a:cubicBezTo>
                      <a:pt x="925" y="1904"/>
                      <a:pt x="1127" y="3928"/>
                      <a:pt x="210" y="5226"/>
                    </a:cubicBezTo>
                    <a:cubicBezTo>
                      <a:pt x="1" y="5519"/>
                      <a:pt x="275" y="5801"/>
                      <a:pt x="559" y="5801"/>
                    </a:cubicBezTo>
                    <a:cubicBezTo>
                      <a:pt x="679" y="5801"/>
                      <a:pt x="801" y="5751"/>
                      <a:pt x="889" y="5631"/>
                    </a:cubicBezTo>
                    <a:cubicBezTo>
                      <a:pt x="1901" y="4190"/>
                      <a:pt x="1699" y="2059"/>
                      <a:pt x="1806" y="380"/>
                    </a:cubicBezTo>
                    <a:cubicBezTo>
                      <a:pt x="1823" y="126"/>
                      <a:pt x="1638" y="1"/>
                      <a:pt x="144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1425349" y="1709631"/>
                <a:ext cx="12195" cy="9392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42" extrusionOk="0">
                    <a:moveTo>
                      <a:pt x="132" y="1"/>
                    </a:moveTo>
                    <a:cubicBezTo>
                      <a:pt x="66" y="1"/>
                      <a:pt x="1" y="42"/>
                      <a:pt x="1" y="126"/>
                    </a:cubicBezTo>
                    <a:cubicBezTo>
                      <a:pt x="24" y="1031"/>
                      <a:pt x="60" y="1924"/>
                      <a:pt x="120" y="2817"/>
                    </a:cubicBezTo>
                    <a:cubicBezTo>
                      <a:pt x="120" y="2900"/>
                      <a:pt x="185" y="2942"/>
                      <a:pt x="251" y="2942"/>
                    </a:cubicBezTo>
                    <a:cubicBezTo>
                      <a:pt x="316" y="2942"/>
                      <a:pt x="382" y="2900"/>
                      <a:pt x="382" y="2817"/>
                    </a:cubicBezTo>
                    <a:cubicBezTo>
                      <a:pt x="322" y="1924"/>
                      <a:pt x="286" y="1031"/>
                      <a:pt x="263" y="126"/>
                    </a:cubicBezTo>
                    <a:cubicBezTo>
                      <a:pt x="263" y="42"/>
                      <a:pt x="197" y="1"/>
                      <a:pt x="13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1192877" y="1294042"/>
                <a:ext cx="347695" cy="421921"/>
              </a:xfrm>
              <a:custGeom>
                <a:avLst/>
                <a:gdLst/>
                <a:ahLst/>
                <a:cxnLst/>
                <a:rect l="l" t="t" r="r" b="b"/>
                <a:pathLst>
                  <a:path w="10891" h="13216" extrusionOk="0">
                    <a:moveTo>
                      <a:pt x="8293" y="0"/>
                    </a:moveTo>
                    <a:cubicBezTo>
                      <a:pt x="8015" y="0"/>
                      <a:pt x="7738" y="280"/>
                      <a:pt x="7937" y="571"/>
                    </a:cubicBezTo>
                    <a:cubicBezTo>
                      <a:pt x="8378" y="1238"/>
                      <a:pt x="8997" y="1916"/>
                      <a:pt x="9330" y="2642"/>
                    </a:cubicBezTo>
                    <a:cubicBezTo>
                      <a:pt x="9569" y="3178"/>
                      <a:pt x="9783" y="3381"/>
                      <a:pt x="9390" y="4000"/>
                    </a:cubicBezTo>
                    <a:cubicBezTo>
                      <a:pt x="9295" y="4131"/>
                      <a:pt x="9045" y="4178"/>
                      <a:pt x="8973" y="4333"/>
                    </a:cubicBezTo>
                    <a:cubicBezTo>
                      <a:pt x="8640" y="5051"/>
                      <a:pt x="8981" y="5606"/>
                      <a:pt x="9310" y="6299"/>
                    </a:cubicBezTo>
                    <a:lnTo>
                      <a:pt x="9310" y="6299"/>
                    </a:lnTo>
                    <a:cubicBezTo>
                      <a:pt x="8076" y="6796"/>
                      <a:pt x="6833" y="7265"/>
                      <a:pt x="5580" y="7715"/>
                    </a:cubicBezTo>
                    <a:cubicBezTo>
                      <a:pt x="5211" y="7845"/>
                      <a:pt x="5211" y="8334"/>
                      <a:pt x="5580" y="8465"/>
                    </a:cubicBezTo>
                    <a:cubicBezTo>
                      <a:pt x="6592" y="8846"/>
                      <a:pt x="7771" y="9119"/>
                      <a:pt x="8711" y="9620"/>
                    </a:cubicBezTo>
                    <a:cubicBezTo>
                      <a:pt x="9319" y="9953"/>
                      <a:pt x="9711" y="9905"/>
                      <a:pt x="9557" y="10703"/>
                    </a:cubicBezTo>
                    <a:cubicBezTo>
                      <a:pt x="9402" y="11525"/>
                      <a:pt x="8473" y="12120"/>
                      <a:pt x="7735" y="12287"/>
                    </a:cubicBezTo>
                    <a:cubicBezTo>
                      <a:pt x="7251" y="12391"/>
                      <a:pt x="6744" y="12444"/>
                      <a:pt x="6230" y="12444"/>
                    </a:cubicBezTo>
                    <a:cubicBezTo>
                      <a:pt x="4183" y="12444"/>
                      <a:pt x="2041" y="11609"/>
                      <a:pt x="889" y="9953"/>
                    </a:cubicBezTo>
                    <a:cubicBezTo>
                      <a:pt x="801" y="9833"/>
                      <a:pt x="679" y="9783"/>
                      <a:pt x="559" y="9783"/>
                    </a:cubicBezTo>
                    <a:cubicBezTo>
                      <a:pt x="275" y="9783"/>
                      <a:pt x="1" y="10064"/>
                      <a:pt x="210" y="10358"/>
                    </a:cubicBezTo>
                    <a:cubicBezTo>
                      <a:pt x="1210" y="11775"/>
                      <a:pt x="2627" y="12632"/>
                      <a:pt x="4330" y="12977"/>
                    </a:cubicBezTo>
                    <a:cubicBezTo>
                      <a:pt x="4973" y="13111"/>
                      <a:pt x="5730" y="13216"/>
                      <a:pt x="6488" y="13216"/>
                    </a:cubicBezTo>
                    <a:cubicBezTo>
                      <a:pt x="7483" y="13216"/>
                      <a:pt x="8480" y="13035"/>
                      <a:pt x="9223" y="12501"/>
                    </a:cubicBezTo>
                    <a:cubicBezTo>
                      <a:pt x="9854" y="12048"/>
                      <a:pt x="10890" y="10536"/>
                      <a:pt x="10581" y="9679"/>
                    </a:cubicBezTo>
                    <a:cubicBezTo>
                      <a:pt x="10438" y="9310"/>
                      <a:pt x="9831" y="9203"/>
                      <a:pt x="9545" y="9096"/>
                    </a:cubicBezTo>
                    <a:cubicBezTo>
                      <a:pt x="8639" y="8759"/>
                      <a:pt x="7733" y="8423"/>
                      <a:pt x="6827" y="8091"/>
                    </a:cubicBezTo>
                    <a:lnTo>
                      <a:pt x="6827" y="8091"/>
                    </a:lnTo>
                    <a:cubicBezTo>
                      <a:pt x="7864" y="7708"/>
                      <a:pt x="8898" y="7301"/>
                      <a:pt x="9926" y="6881"/>
                    </a:cubicBezTo>
                    <a:cubicBezTo>
                      <a:pt x="10104" y="6810"/>
                      <a:pt x="10295" y="6619"/>
                      <a:pt x="10200" y="6405"/>
                    </a:cubicBezTo>
                    <a:cubicBezTo>
                      <a:pt x="10057" y="6036"/>
                      <a:pt x="9676" y="5524"/>
                      <a:pt x="9676" y="5143"/>
                    </a:cubicBezTo>
                    <a:cubicBezTo>
                      <a:pt x="9664" y="4667"/>
                      <a:pt x="9652" y="4940"/>
                      <a:pt x="9938" y="4559"/>
                    </a:cubicBezTo>
                    <a:cubicBezTo>
                      <a:pt x="10164" y="4262"/>
                      <a:pt x="10485" y="4178"/>
                      <a:pt x="10581" y="3785"/>
                    </a:cubicBezTo>
                    <a:cubicBezTo>
                      <a:pt x="10843" y="2666"/>
                      <a:pt x="9188" y="1023"/>
                      <a:pt x="8616" y="178"/>
                    </a:cubicBezTo>
                    <a:cubicBezTo>
                      <a:pt x="8534" y="52"/>
                      <a:pt x="8413" y="0"/>
                      <a:pt x="829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1357446" y="1371107"/>
                <a:ext cx="34862" cy="3629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137" extrusionOk="0">
                    <a:moveTo>
                      <a:pt x="675" y="348"/>
                    </a:moveTo>
                    <a:lnTo>
                      <a:pt x="675" y="348"/>
                    </a:lnTo>
                    <a:cubicBezTo>
                      <a:pt x="716" y="381"/>
                      <a:pt x="750" y="425"/>
                      <a:pt x="770" y="479"/>
                    </a:cubicBezTo>
                    <a:cubicBezTo>
                      <a:pt x="842" y="621"/>
                      <a:pt x="758" y="812"/>
                      <a:pt x="604" y="859"/>
                    </a:cubicBezTo>
                    <a:cubicBezTo>
                      <a:pt x="577" y="870"/>
                      <a:pt x="551" y="874"/>
                      <a:pt x="525" y="874"/>
                    </a:cubicBezTo>
                    <a:cubicBezTo>
                      <a:pt x="397" y="874"/>
                      <a:pt x="280" y="762"/>
                      <a:pt x="270" y="633"/>
                    </a:cubicBezTo>
                    <a:cubicBezTo>
                      <a:pt x="259" y="471"/>
                      <a:pt x="405" y="368"/>
                      <a:pt x="548" y="368"/>
                    </a:cubicBezTo>
                    <a:cubicBezTo>
                      <a:pt x="563" y="368"/>
                      <a:pt x="577" y="369"/>
                      <a:pt x="592" y="371"/>
                    </a:cubicBezTo>
                    <a:cubicBezTo>
                      <a:pt x="595" y="372"/>
                      <a:pt x="599" y="372"/>
                      <a:pt x="603" y="372"/>
                    </a:cubicBezTo>
                    <a:cubicBezTo>
                      <a:pt x="632" y="372"/>
                      <a:pt x="656" y="363"/>
                      <a:pt x="675" y="348"/>
                    </a:cubicBezTo>
                    <a:close/>
                    <a:moveTo>
                      <a:pt x="436" y="0"/>
                    </a:moveTo>
                    <a:cubicBezTo>
                      <a:pt x="421" y="0"/>
                      <a:pt x="405" y="1"/>
                      <a:pt x="389" y="2"/>
                    </a:cubicBezTo>
                    <a:cubicBezTo>
                      <a:pt x="289" y="9"/>
                      <a:pt x="249" y="106"/>
                      <a:pt x="269" y="180"/>
                    </a:cubicBezTo>
                    <a:lnTo>
                      <a:pt x="269" y="180"/>
                    </a:lnTo>
                    <a:cubicBezTo>
                      <a:pt x="112" y="272"/>
                      <a:pt x="1" y="441"/>
                      <a:pt x="8" y="633"/>
                    </a:cubicBezTo>
                    <a:cubicBezTo>
                      <a:pt x="19" y="901"/>
                      <a:pt x="260" y="1137"/>
                      <a:pt x="535" y="1137"/>
                    </a:cubicBezTo>
                    <a:cubicBezTo>
                      <a:pt x="554" y="1137"/>
                      <a:pt x="573" y="1136"/>
                      <a:pt x="592" y="1133"/>
                    </a:cubicBezTo>
                    <a:cubicBezTo>
                      <a:pt x="877" y="1098"/>
                      <a:pt x="1092" y="800"/>
                      <a:pt x="1056" y="514"/>
                    </a:cubicBezTo>
                    <a:cubicBezTo>
                      <a:pt x="1022" y="209"/>
                      <a:pt x="731" y="0"/>
                      <a:pt x="43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1319999" y="1336980"/>
                <a:ext cx="38917" cy="4319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353" extrusionOk="0">
                    <a:moveTo>
                      <a:pt x="1044" y="1"/>
                    </a:moveTo>
                    <a:cubicBezTo>
                      <a:pt x="1023" y="1"/>
                      <a:pt x="1001" y="8"/>
                      <a:pt x="979" y="24"/>
                    </a:cubicBezTo>
                    <a:cubicBezTo>
                      <a:pt x="562" y="309"/>
                      <a:pt x="241" y="690"/>
                      <a:pt x="50" y="1155"/>
                    </a:cubicBezTo>
                    <a:cubicBezTo>
                      <a:pt x="1" y="1254"/>
                      <a:pt x="94" y="1353"/>
                      <a:pt x="180" y="1353"/>
                    </a:cubicBezTo>
                    <a:cubicBezTo>
                      <a:pt x="218" y="1353"/>
                      <a:pt x="254" y="1333"/>
                      <a:pt x="276" y="1286"/>
                    </a:cubicBezTo>
                    <a:cubicBezTo>
                      <a:pt x="455" y="869"/>
                      <a:pt x="729" y="512"/>
                      <a:pt x="1110" y="250"/>
                    </a:cubicBezTo>
                    <a:cubicBezTo>
                      <a:pt x="1219" y="170"/>
                      <a:pt x="1146" y="1"/>
                      <a:pt x="104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1290406" y="1439552"/>
                <a:ext cx="94977" cy="55039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724" extrusionOk="0">
                    <a:moveTo>
                      <a:pt x="2018" y="270"/>
                    </a:moveTo>
                    <a:lnTo>
                      <a:pt x="2018" y="270"/>
                    </a:lnTo>
                    <a:cubicBezTo>
                      <a:pt x="2145" y="292"/>
                      <a:pt x="2309" y="319"/>
                      <a:pt x="2406" y="394"/>
                    </a:cubicBezTo>
                    <a:cubicBezTo>
                      <a:pt x="2775" y="704"/>
                      <a:pt x="2335" y="1085"/>
                      <a:pt x="2120" y="1216"/>
                    </a:cubicBezTo>
                    <a:cubicBezTo>
                      <a:pt x="1884" y="1370"/>
                      <a:pt x="1606" y="1455"/>
                      <a:pt x="1329" y="1455"/>
                    </a:cubicBezTo>
                    <a:cubicBezTo>
                      <a:pt x="1243" y="1455"/>
                      <a:pt x="1157" y="1447"/>
                      <a:pt x="1072" y="1430"/>
                    </a:cubicBezTo>
                    <a:cubicBezTo>
                      <a:pt x="799" y="1382"/>
                      <a:pt x="525" y="1275"/>
                      <a:pt x="525" y="966"/>
                    </a:cubicBezTo>
                    <a:cubicBezTo>
                      <a:pt x="537" y="668"/>
                      <a:pt x="763" y="573"/>
                      <a:pt x="1001" y="478"/>
                    </a:cubicBezTo>
                    <a:cubicBezTo>
                      <a:pt x="1327" y="353"/>
                      <a:pt x="1668" y="290"/>
                      <a:pt x="2018" y="270"/>
                    </a:cubicBezTo>
                    <a:close/>
                    <a:moveTo>
                      <a:pt x="2286" y="1"/>
                    </a:moveTo>
                    <a:cubicBezTo>
                      <a:pt x="2282" y="1"/>
                      <a:pt x="2279" y="1"/>
                      <a:pt x="2275" y="1"/>
                    </a:cubicBezTo>
                    <a:cubicBezTo>
                      <a:pt x="1680" y="1"/>
                      <a:pt x="644" y="85"/>
                      <a:pt x="310" y="668"/>
                    </a:cubicBezTo>
                    <a:cubicBezTo>
                      <a:pt x="1" y="1192"/>
                      <a:pt x="560" y="1621"/>
                      <a:pt x="1037" y="1704"/>
                    </a:cubicBezTo>
                    <a:cubicBezTo>
                      <a:pt x="1120" y="1717"/>
                      <a:pt x="1206" y="1724"/>
                      <a:pt x="1293" y="1724"/>
                    </a:cubicBezTo>
                    <a:cubicBezTo>
                      <a:pt x="1825" y="1724"/>
                      <a:pt x="2395" y="1477"/>
                      <a:pt x="2692" y="1037"/>
                    </a:cubicBezTo>
                    <a:cubicBezTo>
                      <a:pt x="2974" y="599"/>
                      <a:pt x="2754" y="287"/>
                      <a:pt x="2400" y="122"/>
                    </a:cubicBezTo>
                    <a:lnTo>
                      <a:pt x="2400" y="122"/>
                    </a:lnTo>
                    <a:cubicBezTo>
                      <a:pt x="2400" y="60"/>
                      <a:pt x="2362" y="1"/>
                      <a:pt x="228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1059498" y="1218350"/>
                <a:ext cx="440373" cy="417324"/>
              </a:xfrm>
              <a:custGeom>
                <a:avLst/>
                <a:gdLst/>
                <a:ahLst/>
                <a:cxnLst/>
                <a:rect l="l" t="t" r="r" b="b"/>
                <a:pathLst>
                  <a:path w="13794" h="13072" extrusionOk="0">
                    <a:moveTo>
                      <a:pt x="8662" y="0"/>
                    </a:moveTo>
                    <a:cubicBezTo>
                      <a:pt x="7858" y="0"/>
                      <a:pt x="7174" y="66"/>
                      <a:pt x="6865" y="144"/>
                    </a:cubicBezTo>
                    <a:cubicBezTo>
                      <a:pt x="3662" y="930"/>
                      <a:pt x="1340" y="3609"/>
                      <a:pt x="745" y="6799"/>
                    </a:cubicBezTo>
                    <a:cubicBezTo>
                      <a:pt x="483" y="8252"/>
                      <a:pt x="114" y="10193"/>
                      <a:pt x="1055" y="11479"/>
                    </a:cubicBezTo>
                    <a:cubicBezTo>
                      <a:pt x="1776" y="12467"/>
                      <a:pt x="2953" y="13072"/>
                      <a:pt x="4161" y="13072"/>
                    </a:cubicBezTo>
                    <a:cubicBezTo>
                      <a:pt x="4249" y="13072"/>
                      <a:pt x="4336" y="13069"/>
                      <a:pt x="4424" y="13062"/>
                    </a:cubicBezTo>
                    <a:cubicBezTo>
                      <a:pt x="4913" y="13027"/>
                      <a:pt x="4924" y="12275"/>
                      <a:pt x="4457" y="12275"/>
                    </a:cubicBezTo>
                    <a:cubicBezTo>
                      <a:pt x="4446" y="12275"/>
                      <a:pt x="4435" y="12275"/>
                      <a:pt x="4424" y="12276"/>
                    </a:cubicBezTo>
                    <a:cubicBezTo>
                      <a:pt x="4305" y="12285"/>
                      <a:pt x="4189" y="12290"/>
                      <a:pt x="4078" y="12290"/>
                    </a:cubicBezTo>
                    <a:cubicBezTo>
                      <a:pt x="0" y="12290"/>
                      <a:pt x="1190" y="6274"/>
                      <a:pt x="2650" y="4037"/>
                    </a:cubicBezTo>
                    <a:cubicBezTo>
                      <a:pt x="3472" y="2775"/>
                      <a:pt x="4662" y="1811"/>
                      <a:pt x="6043" y="1251"/>
                    </a:cubicBezTo>
                    <a:cubicBezTo>
                      <a:pt x="6712" y="981"/>
                      <a:pt x="8140" y="583"/>
                      <a:pt x="9323" y="583"/>
                    </a:cubicBezTo>
                    <a:cubicBezTo>
                      <a:pt x="9911" y="583"/>
                      <a:pt x="10438" y="681"/>
                      <a:pt x="10782" y="942"/>
                    </a:cubicBezTo>
                    <a:cubicBezTo>
                      <a:pt x="13378" y="2918"/>
                      <a:pt x="9175" y="2537"/>
                      <a:pt x="8389" y="2620"/>
                    </a:cubicBezTo>
                    <a:cubicBezTo>
                      <a:pt x="7591" y="2716"/>
                      <a:pt x="6877" y="2894"/>
                      <a:pt x="6258" y="3430"/>
                    </a:cubicBezTo>
                    <a:cubicBezTo>
                      <a:pt x="4955" y="4550"/>
                      <a:pt x="4869" y="6351"/>
                      <a:pt x="4944" y="7962"/>
                    </a:cubicBezTo>
                    <a:lnTo>
                      <a:pt x="4944" y="7962"/>
                    </a:lnTo>
                    <a:cubicBezTo>
                      <a:pt x="4815" y="7944"/>
                      <a:pt x="4685" y="7935"/>
                      <a:pt x="4557" y="7935"/>
                    </a:cubicBezTo>
                    <a:cubicBezTo>
                      <a:pt x="3533" y="7935"/>
                      <a:pt x="2580" y="8517"/>
                      <a:pt x="2424" y="9705"/>
                    </a:cubicBezTo>
                    <a:cubicBezTo>
                      <a:pt x="2376" y="10062"/>
                      <a:pt x="2424" y="10407"/>
                      <a:pt x="2614" y="10717"/>
                    </a:cubicBezTo>
                    <a:cubicBezTo>
                      <a:pt x="2759" y="10949"/>
                      <a:pt x="3932" y="11596"/>
                      <a:pt x="4388" y="11596"/>
                    </a:cubicBezTo>
                    <a:cubicBezTo>
                      <a:pt x="4492" y="11596"/>
                      <a:pt x="4558" y="11562"/>
                      <a:pt x="4567" y="11482"/>
                    </a:cubicBezTo>
                    <a:lnTo>
                      <a:pt x="4567" y="11482"/>
                    </a:lnTo>
                    <a:cubicBezTo>
                      <a:pt x="4545" y="11730"/>
                      <a:pt x="4731" y="11854"/>
                      <a:pt x="4929" y="11854"/>
                    </a:cubicBezTo>
                    <a:cubicBezTo>
                      <a:pt x="5126" y="11854"/>
                      <a:pt x="5335" y="11729"/>
                      <a:pt x="5353" y="11479"/>
                    </a:cubicBezTo>
                    <a:cubicBezTo>
                      <a:pt x="5365" y="11419"/>
                      <a:pt x="5365" y="11359"/>
                      <a:pt x="5377" y="11312"/>
                    </a:cubicBezTo>
                    <a:cubicBezTo>
                      <a:pt x="5388" y="11169"/>
                      <a:pt x="5281" y="11038"/>
                      <a:pt x="5174" y="10967"/>
                    </a:cubicBezTo>
                    <a:cubicBezTo>
                      <a:pt x="5007" y="10871"/>
                      <a:pt x="4793" y="10859"/>
                      <a:pt x="4650" y="10764"/>
                    </a:cubicBezTo>
                    <a:cubicBezTo>
                      <a:pt x="4507" y="10752"/>
                      <a:pt x="4364" y="10728"/>
                      <a:pt x="4222" y="10705"/>
                    </a:cubicBezTo>
                    <a:cubicBezTo>
                      <a:pt x="3305" y="10633"/>
                      <a:pt x="3650" y="10014"/>
                      <a:pt x="5257" y="8847"/>
                    </a:cubicBezTo>
                    <a:cubicBezTo>
                      <a:pt x="5289" y="8857"/>
                      <a:pt x="5321" y="8862"/>
                      <a:pt x="5354" y="8862"/>
                    </a:cubicBezTo>
                    <a:cubicBezTo>
                      <a:pt x="5557" y="8862"/>
                      <a:pt x="5768" y="8682"/>
                      <a:pt x="5758" y="8466"/>
                    </a:cubicBezTo>
                    <a:cubicBezTo>
                      <a:pt x="5686" y="7299"/>
                      <a:pt x="5579" y="6049"/>
                      <a:pt x="6115" y="4978"/>
                    </a:cubicBezTo>
                    <a:cubicBezTo>
                      <a:pt x="6936" y="3311"/>
                      <a:pt x="8401" y="3430"/>
                      <a:pt x="9984" y="3370"/>
                    </a:cubicBezTo>
                    <a:cubicBezTo>
                      <a:pt x="10853" y="3347"/>
                      <a:pt x="12377" y="3311"/>
                      <a:pt x="12842" y="2394"/>
                    </a:cubicBezTo>
                    <a:cubicBezTo>
                      <a:pt x="13794" y="464"/>
                      <a:pt x="10802" y="0"/>
                      <a:pt x="866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1183619" y="1282071"/>
                <a:ext cx="264179" cy="203362"/>
              </a:xfrm>
              <a:custGeom>
                <a:avLst/>
                <a:gdLst/>
                <a:ahLst/>
                <a:cxnLst/>
                <a:rect l="l" t="t" r="r" b="b"/>
                <a:pathLst>
                  <a:path w="8275" h="6370" extrusionOk="0">
                    <a:moveTo>
                      <a:pt x="5006" y="0"/>
                    </a:moveTo>
                    <a:cubicBezTo>
                      <a:pt x="3743" y="0"/>
                      <a:pt x="2488" y="176"/>
                      <a:pt x="1608" y="803"/>
                    </a:cubicBezTo>
                    <a:cubicBezTo>
                      <a:pt x="0" y="1934"/>
                      <a:pt x="322" y="4577"/>
                      <a:pt x="476" y="6244"/>
                    </a:cubicBezTo>
                    <a:cubicBezTo>
                      <a:pt x="482" y="6327"/>
                      <a:pt x="551" y="6369"/>
                      <a:pt x="616" y="6369"/>
                    </a:cubicBezTo>
                    <a:cubicBezTo>
                      <a:pt x="682" y="6369"/>
                      <a:pt x="744" y="6327"/>
                      <a:pt x="738" y="6244"/>
                    </a:cubicBezTo>
                    <a:cubicBezTo>
                      <a:pt x="548" y="4256"/>
                      <a:pt x="262" y="1279"/>
                      <a:pt x="2703" y="612"/>
                    </a:cubicBezTo>
                    <a:cubicBezTo>
                      <a:pt x="3532" y="391"/>
                      <a:pt x="4433" y="315"/>
                      <a:pt x="5339" y="315"/>
                    </a:cubicBezTo>
                    <a:cubicBezTo>
                      <a:pt x="6281" y="315"/>
                      <a:pt x="7229" y="397"/>
                      <a:pt x="8108" y="481"/>
                    </a:cubicBezTo>
                    <a:cubicBezTo>
                      <a:pt x="8116" y="482"/>
                      <a:pt x="8123" y="483"/>
                      <a:pt x="8129" y="483"/>
                    </a:cubicBezTo>
                    <a:cubicBezTo>
                      <a:pt x="8275" y="483"/>
                      <a:pt x="8268" y="242"/>
                      <a:pt x="8108" y="220"/>
                    </a:cubicBezTo>
                    <a:cubicBezTo>
                      <a:pt x="7234" y="136"/>
                      <a:pt x="6117" y="0"/>
                      <a:pt x="500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1161560" y="1255286"/>
                <a:ext cx="277556" cy="237362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7435" extrusionOk="0">
                    <a:moveTo>
                      <a:pt x="5688" y="1"/>
                    </a:moveTo>
                    <a:cubicBezTo>
                      <a:pt x="4225" y="1"/>
                      <a:pt x="2749" y="286"/>
                      <a:pt x="1691" y="1118"/>
                    </a:cubicBezTo>
                    <a:cubicBezTo>
                      <a:pt x="1" y="2428"/>
                      <a:pt x="548" y="5488"/>
                      <a:pt x="656" y="7309"/>
                    </a:cubicBezTo>
                    <a:cubicBezTo>
                      <a:pt x="661" y="7393"/>
                      <a:pt x="730" y="7434"/>
                      <a:pt x="795" y="7434"/>
                    </a:cubicBezTo>
                    <a:cubicBezTo>
                      <a:pt x="861" y="7434"/>
                      <a:pt x="923" y="7393"/>
                      <a:pt x="917" y="7309"/>
                    </a:cubicBezTo>
                    <a:cubicBezTo>
                      <a:pt x="798" y="5321"/>
                      <a:pt x="298" y="2106"/>
                      <a:pt x="2406" y="1011"/>
                    </a:cubicBezTo>
                    <a:cubicBezTo>
                      <a:pt x="3427" y="476"/>
                      <a:pt x="4625" y="273"/>
                      <a:pt x="5824" y="273"/>
                    </a:cubicBezTo>
                    <a:cubicBezTo>
                      <a:pt x="6734" y="273"/>
                      <a:pt x="7645" y="390"/>
                      <a:pt x="8478" y="570"/>
                    </a:cubicBezTo>
                    <a:cubicBezTo>
                      <a:pt x="8488" y="573"/>
                      <a:pt x="8498" y="574"/>
                      <a:pt x="8508" y="574"/>
                    </a:cubicBezTo>
                    <a:cubicBezTo>
                      <a:pt x="8641" y="574"/>
                      <a:pt x="8694" y="354"/>
                      <a:pt x="8549" y="320"/>
                    </a:cubicBezTo>
                    <a:cubicBezTo>
                      <a:pt x="7695" y="136"/>
                      <a:pt x="6694" y="1"/>
                      <a:pt x="568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1149397" y="1289605"/>
                <a:ext cx="24295" cy="20531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431" extrusionOk="0">
                    <a:moveTo>
                      <a:pt x="603" y="1"/>
                    </a:moveTo>
                    <a:cubicBezTo>
                      <a:pt x="552" y="1"/>
                      <a:pt x="503" y="29"/>
                      <a:pt x="489" y="91"/>
                    </a:cubicBezTo>
                    <a:cubicBezTo>
                      <a:pt x="1" y="2150"/>
                      <a:pt x="132" y="4222"/>
                      <a:pt x="358" y="6306"/>
                    </a:cubicBezTo>
                    <a:cubicBezTo>
                      <a:pt x="370" y="6389"/>
                      <a:pt x="441" y="6431"/>
                      <a:pt x="507" y="6431"/>
                    </a:cubicBezTo>
                    <a:cubicBezTo>
                      <a:pt x="572" y="6431"/>
                      <a:pt x="632" y="6389"/>
                      <a:pt x="620" y="6306"/>
                    </a:cubicBezTo>
                    <a:cubicBezTo>
                      <a:pt x="394" y="4246"/>
                      <a:pt x="263" y="2210"/>
                      <a:pt x="739" y="162"/>
                    </a:cubicBezTo>
                    <a:cubicBezTo>
                      <a:pt x="760" y="62"/>
                      <a:pt x="679" y="1"/>
                      <a:pt x="60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1128486" y="1337523"/>
                <a:ext cx="30393" cy="184558"/>
              </a:xfrm>
              <a:custGeom>
                <a:avLst/>
                <a:gdLst/>
                <a:ahLst/>
                <a:cxnLst/>
                <a:rect l="l" t="t" r="r" b="b"/>
                <a:pathLst>
                  <a:path w="952" h="5781" extrusionOk="0">
                    <a:moveTo>
                      <a:pt x="126" y="1"/>
                    </a:moveTo>
                    <a:cubicBezTo>
                      <a:pt x="60" y="1"/>
                      <a:pt x="1" y="42"/>
                      <a:pt x="13" y="126"/>
                    </a:cubicBezTo>
                    <a:cubicBezTo>
                      <a:pt x="156" y="1995"/>
                      <a:pt x="370" y="3840"/>
                      <a:pt x="679" y="5686"/>
                    </a:cubicBezTo>
                    <a:cubicBezTo>
                      <a:pt x="689" y="5752"/>
                      <a:pt x="736" y="5781"/>
                      <a:pt x="787" y="5781"/>
                    </a:cubicBezTo>
                    <a:cubicBezTo>
                      <a:pt x="864" y="5781"/>
                      <a:pt x="951" y="5715"/>
                      <a:pt x="930" y="5614"/>
                    </a:cubicBezTo>
                    <a:cubicBezTo>
                      <a:pt x="632" y="3793"/>
                      <a:pt x="406" y="1971"/>
                      <a:pt x="275" y="126"/>
                    </a:cubicBezTo>
                    <a:cubicBezTo>
                      <a:pt x="263" y="42"/>
                      <a:pt x="191" y="1"/>
                      <a:pt x="12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1107225" y="1391890"/>
                <a:ext cx="58391" cy="220346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6902" extrusionOk="0">
                    <a:moveTo>
                      <a:pt x="131" y="0"/>
                    </a:moveTo>
                    <a:cubicBezTo>
                      <a:pt x="66" y="0"/>
                      <a:pt x="0" y="42"/>
                      <a:pt x="0" y="125"/>
                    </a:cubicBezTo>
                    <a:cubicBezTo>
                      <a:pt x="12" y="2483"/>
                      <a:pt x="107" y="4852"/>
                      <a:pt x="1536" y="6840"/>
                    </a:cubicBezTo>
                    <a:cubicBezTo>
                      <a:pt x="1565" y="6884"/>
                      <a:pt x="1606" y="6902"/>
                      <a:pt x="1647" y="6902"/>
                    </a:cubicBezTo>
                    <a:cubicBezTo>
                      <a:pt x="1739" y="6902"/>
                      <a:pt x="1828" y="6809"/>
                      <a:pt x="1762" y="6709"/>
                    </a:cubicBezTo>
                    <a:cubicBezTo>
                      <a:pt x="369" y="4757"/>
                      <a:pt x="274" y="2435"/>
                      <a:pt x="262" y="125"/>
                    </a:cubicBezTo>
                    <a:cubicBezTo>
                      <a:pt x="262" y="42"/>
                      <a:pt x="197" y="0"/>
                      <a:pt x="13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1157186" y="1566451"/>
                <a:ext cx="47121" cy="59253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856" extrusionOk="0">
                    <a:moveTo>
                      <a:pt x="181" y="1"/>
                    </a:moveTo>
                    <a:cubicBezTo>
                      <a:pt x="89" y="1"/>
                      <a:pt x="0" y="94"/>
                      <a:pt x="66" y="194"/>
                    </a:cubicBezTo>
                    <a:cubicBezTo>
                      <a:pt x="435" y="729"/>
                      <a:pt x="804" y="1265"/>
                      <a:pt x="1174" y="1801"/>
                    </a:cubicBezTo>
                    <a:cubicBezTo>
                      <a:pt x="1201" y="1839"/>
                      <a:pt x="1242" y="1855"/>
                      <a:pt x="1282" y="1855"/>
                    </a:cubicBezTo>
                    <a:cubicBezTo>
                      <a:pt x="1379" y="1855"/>
                      <a:pt x="1476" y="1763"/>
                      <a:pt x="1400" y="1670"/>
                    </a:cubicBezTo>
                    <a:cubicBezTo>
                      <a:pt x="1031" y="1134"/>
                      <a:pt x="662" y="598"/>
                      <a:pt x="292" y="63"/>
                    </a:cubicBezTo>
                    <a:cubicBezTo>
                      <a:pt x="263" y="19"/>
                      <a:pt x="222" y="1"/>
                      <a:pt x="181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1600102" y="1463815"/>
                <a:ext cx="576374" cy="394593"/>
              </a:xfrm>
              <a:custGeom>
                <a:avLst/>
                <a:gdLst/>
                <a:ahLst/>
                <a:cxnLst/>
                <a:rect l="l" t="t" r="r" b="b"/>
                <a:pathLst>
                  <a:path w="18054" h="12360" extrusionOk="0">
                    <a:moveTo>
                      <a:pt x="11218" y="815"/>
                    </a:moveTo>
                    <a:cubicBezTo>
                      <a:pt x="14509" y="815"/>
                      <a:pt x="17421" y="3869"/>
                      <a:pt x="16577" y="7433"/>
                    </a:cubicBezTo>
                    <a:cubicBezTo>
                      <a:pt x="15944" y="10115"/>
                      <a:pt x="13238" y="11696"/>
                      <a:pt x="10578" y="11696"/>
                    </a:cubicBezTo>
                    <a:cubicBezTo>
                      <a:pt x="9034" y="11696"/>
                      <a:pt x="7507" y="11163"/>
                      <a:pt x="6409" y="10005"/>
                    </a:cubicBezTo>
                    <a:cubicBezTo>
                      <a:pt x="5314" y="8850"/>
                      <a:pt x="5635" y="7278"/>
                      <a:pt x="4754" y="6159"/>
                    </a:cubicBezTo>
                    <a:cubicBezTo>
                      <a:pt x="4024" y="5218"/>
                      <a:pt x="2744" y="4486"/>
                      <a:pt x="1620" y="3850"/>
                    </a:cubicBezTo>
                    <a:lnTo>
                      <a:pt x="1620" y="3850"/>
                    </a:lnTo>
                    <a:cubicBezTo>
                      <a:pt x="2210" y="3895"/>
                      <a:pt x="2798" y="3941"/>
                      <a:pt x="3385" y="3992"/>
                    </a:cubicBezTo>
                    <a:cubicBezTo>
                      <a:pt x="3835" y="4025"/>
                      <a:pt x="4464" y="4153"/>
                      <a:pt x="5014" y="4153"/>
                    </a:cubicBezTo>
                    <a:cubicBezTo>
                      <a:pt x="5266" y="4153"/>
                      <a:pt x="5501" y="4126"/>
                      <a:pt x="5695" y="4051"/>
                    </a:cubicBezTo>
                    <a:cubicBezTo>
                      <a:pt x="6099" y="3885"/>
                      <a:pt x="6397" y="3456"/>
                      <a:pt x="6695" y="3147"/>
                    </a:cubicBezTo>
                    <a:cubicBezTo>
                      <a:pt x="7421" y="2385"/>
                      <a:pt x="8112" y="1670"/>
                      <a:pt x="9100" y="1254"/>
                    </a:cubicBezTo>
                    <a:cubicBezTo>
                      <a:pt x="9801" y="953"/>
                      <a:pt x="10518" y="815"/>
                      <a:pt x="11218" y="815"/>
                    </a:cubicBezTo>
                    <a:close/>
                    <a:moveTo>
                      <a:pt x="11339" y="0"/>
                    </a:moveTo>
                    <a:cubicBezTo>
                      <a:pt x="9943" y="0"/>
                      <a:pt x="8557" y="449"/>
                      <a:pt x="7445" y="1301"/>
                    </a:cubicBezTo>
                    <a:cubicBezTo>
                      <a:pt x="6635" y="1932"/>
                      <a:pt x="6064" y="3123"/>
                      <a:pt x="5004" y="3325"/>
                    </a:cubicBezTo>
                    <a:cubicBezTo>
                      <a:pt x="4745" y="3372"/>
                      <a:pt x="4465" y="3391"/>
                      <a:pt x="4172" y="3391"/>
                    </a:cubicBezTo>
                    <a:cubicBezTo>
                      <a:pt x="2968" y="3391"/>
                      <a:pt x="1543" y="3066"/>
                      <a:pt x="480" y="2980"/>
                    </a:cubicBezTo>
                    <a:cubicBezTo>
                      <a:pt x="469" y="2979"/>
                      <a:pt x="458" y="2979"/>
                      <a:pt x="447" y="2979"/>
                    </a:cubicBezTo>
                    <a:cubicBezTo>
                      <a:pt x="57" y="2979"/>
                      <a:pt x="0" y="3504"/>
                      <a:pt x="277" y="3697"/>
                    </a:cubicBezTo>
                    <a:lnTo>
                      <a:pt x="277" y="3697"/>
                    </a:lnTo>
                    <a:cubicBezTo>
                      <a:pt x="252" y="3838"/>
                      <a:pt x="298" y="3991"/>
                      <a:pt x="456" y="4087"/>
                    </a:cubicBezTo>
                    <a:cubicBezTo>
                      <a:pt x="1456" y="4671"/>
                      <a:pt x="3480" y="5635"/>
                      <a:pt x="4099" y="6588"/>
                    </a:cubicBezTo>
                    <a:cubicBezTo>
                      <a:pt x="4599" y="7338"/>
                      <a:pt x="4516" y="8350"/>
                      <a:pt x="4909" y="9183"/>
                    </a:cubicBezTo>
                    <a:cubicBezTo>
                      <a:pt x="5766" y="10981"/>
                      <a:pt x="7397" y="11838"/>
                      <a:pt x="9290" y="12207"/>
                    </a:cubicBezTo>
                    <a:cubicBezTo>
                      <a:pt x="9813" y="12309"/>
                      <a:pt x="10341" y="12360"/>
                      <a:pt x="10864" y="12360"/>
                    </a:cubicBezTo>
                    <a:cubicBezTo>
                      <a:pt x="13889" y="12360"/>
                      <a:pt x="16739" y="10668"/>
                      <a:pt x="17399" y="7409"/>
                    </a:cubicBezTo>
                    <a:cubicBezTo>
                      <a:pt x="18053" y="4135"/>
                      <a:pt x="15803" y="730"/>
                      <a:pt x="12529" y="111"/>
                    </a:cubicBezTo>
                    <a:cubicBezTo>
                      <a:pt x="12135" y="37"/>
                      <a:pt x="11737" y="0"/>
                      <a:pt x="1133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" name="Google Shape;185;p6"/>
            <p:cNvSpPr/>
            <p:nvPr/>
          </p:nvSpPr>
          <p:spPr>
            <a:xfrm>
              <a:off x="991950" y="2836425"/>
              <a:ext cx="1086887" cy="481211"/>
            </a:xfrm>
            <a:custGeom>
              <a:avLst/>
              <a:gdLst/>
              <a:ahLst/>
              <a:cxnLst/>
              <a:rect l="l" t="t" r="r" b="b"/>
              <a:pathLst>
                <a:path w="19289" h="9368" extrusionOk="0">
                  <a:moveTo>
                    <a:pt x="6686" y="0"/>
                  </a:moveTo>
                  <a:cubicBezTo>
                    <a:pt x="5883" y="0"/>
                    <a:pt x="5079" y="5"/>
                    <a:pt x="4275" y="15"/>
                  </a:cubicBezTo>
                  <a:cubicBezTo>
                    <a:pt x="3704" y="27"/>
                    <a:pt x="3144" y="38"/>
                    <a:pt x="2572" y="50"/>
                  </a:cubicBezTo>
                  <a:cubicBezTo>
                    <a:pt x="465" y="98"/>
                    <a:pt x="1" y="2682"/>
                    <a:pt x="1203" y="3765"/>
                  </a:cubicBezTo>
                  <a:cubicBezTo>
                    <a:pt x="489" y="4968"/>
                    <a:pt x="1287" y="7051"/>
                    <a:pt x="3001" y="7075"/>
                  </a:cubicBezTo>
                  <a:cubicBezTo>
                    <a:pt x="3834" y="7087"/>
                    <a:pt x="4680" y="7099"/>
                    <a:pt x="5513" y="7111"/>
                  </a:cubicBezTo>
                  <a:cubicBezTo>
                    <a:pt x="5561" y="7266"/>
                    <a:pt x="5632" y="7408"/>
                    <a:pt x="5728" y="7539"/>
                  </a:cubicBezTo>
                  <a:cubicBezTo>
                    <a:pt x="5942" y="7837"/>
                    <a:pt x="6156" y="8147"/>
                    <a:pt x="6371" y="8444"/>
                  </a:cubicBezTo>
                  <a:cubicBezTo>
                    <a:pt x="6835" y="9097"/>
                    <a:pt x="7486" y="9367"/>
                    <a:pt x="8129" y="9367"/>
                  </a:cubicBezTo>
                  <a:cubicBezTo>
                    <a:pt x="9035" y="9367"/>
                    <a:pt x="9925" y="8829"/>
                    <a:pt x="10252" y="8063"/>
                  </a:cubicBezTo>
                  <a:cubicBezTo>
                    <a:pt x="11538" y="7825"/>
                    <a:pt x="12836" y="7623"/>
                    <a:pt x="14133" y="7480"/>
                  </a:cubicBezTo>
                  <a:cubicBezTo>
                    <a:pt x="15515" y="7325"/>
                    <a:pt x="16348" y="6015"/>
                    <a:pt x="16181" y="4884"/>
                  </a:cubicBezTo>
                  <a:cubicBezTo>
                    <a:pt x="16967" y="4599"/>
                    <a:pt x="17681" y="4146"/>
                    <a:pt x="18253" y="3396"/>
                  </a:cubicBezTo>
                  <a:cubicBezTo>
                    <a:pt x="19289" y="2039"/>
                    <a:pt x="17860" y="312"/>
                    <a:pt x="16443" y="241"/>
                  </a:cubicBezTo>
                  <a:cubicBezTo>
                    <a:pt x="13187" y="79"/>
                    <a:pt x="9939" y="0"/>
                    <a:pt x="668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1466698" y="2634601"/>
              <a:ext cx="141811" cy="141811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1057949" y="2848675"/>
              <a:ext cx="928200" cy="39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9 MARZO 2020</a:t>
              </a:r>
              <a:endParaRPr b="1" dirty="0">
                <a:solidFill>
                  <a:schemeClr val="dk1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1591586" y="4074239"/>
            <a:ext cx="880076" cy="826697"/>
            <a:chOff x="3737870" y="3259803"/>
            <a:chExt cx="666068" cy="618184"/>
          </a:xfrm>
        </p:grpSpPr>
        <p:sp>
          <p:nvSpPr>
            <p:cNvPr id="189" name="Google Shape;189;p6"/>
            <p:cNvSpPr/>
            <p:nvPr/>
          </p:nvSpPr>
          <p:spPr>
            <a:xfrm>
              <a:off x="3846125" y="3499043"/>
              <a:ext cx="142960" cy="210577"/>
            </a:xfrm>
            <a:custGeom>
              <a:avLst/>
              <a:gdLst/>
              <a:ahLst/>
              <a:cxnLst/>
              <a:rect l="l" t="t" r="r" b="b"/>
              <a:pathLst>
                <a:path w="4478" h="6596" extrusionOk="0">
                  <a:moveTo>
                    <a:pt x="1403" y="0"/>
                  </a:moveTo>
                  <a:cubicBezTo>
                    <a:pt x="734" y="0"/>
                    <a:pt x="0" y="763"/>
                    <a:pt x="360" y="1605"/>
                  </a:cubicBezTo>
                  <a:cubicBezTo>
                    <a:pt x="1003" y="3081"/>
                    <a:pt x="1657" y="4569"/>
                    <a:pt x="2300" y="6046"/>
                  </a:cubicBezTo>
                  <a:cubicBezTo>
                    <a:pt x="2469" y="6435"/>
                    <a:pt x="2763" y="6596"/>
                    <a:pt x="3070" y="6596"/>
                  </a:cubicBezTo>
                  <a:cubicBezTo>
                    <a:pt x="3742" y="6596"/>
                    <a:pt x="4478" y="5827"/>
                    <a:pt x="4110" y="4986"/>
                  </a:cubicBezTo>
                  <a:cubicBezTo>
                    <a:pt x="3467" y="3510"/>
                    <a:pt x="2824" y="2033"/>
                    <a:pt x="2169" y="545"/>
                  </a:cubicBezTo>
                  <a:cubicBezTo>
                    <a:pt x="2001" y="160"/>
                    <a:pt x="1709" y="0"/>
                    <a:pt x="1403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4073489" y="3468236"/>
              <a:ext cx="82143" cy="88624"/>
            </a:xfrm>
            <a:custGeom>
              <a:avLst/>
              <a:gdLst/>
              <a:ahLst/>
              <a:cxnLst/>
              <a:rect l="l" t="t" r="r" b="b"/>
              <a:pathLst>
                <a:path w="2573" h="2776" extrusionOk="0">
                  <a:moveTo>
                    <a:pt x="2120" y="1296"/>
                  </a:moveTo>
                  <a:lnTo>
                    <a:pt x="2127" y="1348"/>
                  </a:lnTo>
                  <a:lnTo>
                    <a:pt x="2127" y="1348"/>
                  </a:lnTo>
                  <a:cubicBezTo>
                    <a:pt x="2122" y="1330"/>
                    <a:pt x="2120" y="1313"/>
                    <a:pt x="2120" y="1296"/>
                  </a:cubicBezTo>
                  <a:close/>
                  <a:moveTo>
                    <a:pt x="1719" y="2070"/>
                  </a:moveTo>
                  <a:cubicBezTo>
                    <a:pt x="1709" y="2074"/>
                    <a:pt x="1700" y="2078"/>
                    <a:pt x="1691" y="2081"/>
                  </a:cubicBezTo>
                  <a:cubicBezTo>
                    <a:pt x="1700" y="2072"/>
                    <a:pt x="1709" y="2070"/>
                    <a:pt x="1719" y="2070"/>
                  </a:cubicBezTo>
                  <a:close/>
                  <a:moveTo>
                    <a:pt x="1451" y="1"/>
                  </a:moveTo>
                  <a:cubicBezTo>
                    <a:pt x="1358" y="1"/>
                    <a:pt x="1263" y="15"/>
                    <a:pt x="1167" y="46"/>
                  </a:cubicBezTo>
                  <a:cubicBezTo>
                    <a:pt x="715" y="188"/>
                    <a:pt x="370" y="486"/>
                    <a:pt x="191" y="927"/>
                  </a:cubicBezTo>
                  <a:cubicBezTo>
                    <a:pt x="0" y="1379"/>
                    <a:pt x="36" y="1820"/>
                    <a:pt x="250" y="2260"/>
                  </a:cubicBezTo>
                  <a:cubicBezTo>
                    <a:pt x="358" y="2486"/>
                    <a:pt x="643" y="2677"/>
                    <a:pt x="870" y="2736"/>
                  </a:cubicBezTo>
                  <a:cubicBezTo>
                    <a:pt x="959" y="2762"/>
                    <a:pt x="1060" y="2775"/>
                    <a:pt x="1162" y="2775"/>
                  </a:cubicBezTo>
                  <a:cubicBezTo>
                    <a:pt x="1345" y="2775"/>
                    <a:pt x="1534" y="2733"/>
                    <a:pt x="1679" y="2641"/>
                  </a:cubicBezTo>
                  <a:cubicBezTo>
                    <a:pt x="2005" y="2429"/>
                    <a:pt x="2172" y="2120"/>
                    <a:pt x="2185" y="1786"/>
                  </a:cubicBezTo>
                  <a:lnTo>
                    <a:pt x="2185" y="1786"/>
                  </a:lnTo>
                  <a:cubicBezTo>
                    <a:pt x="2442" y="1525"/>
                    <a:pt x="2573" y="1146"/>
                    <a:pt x="2453" y="772"/>
                  </a:cubicBezTo>
                  <a:cubicBezTo>
                    <a:pt x="2315" y="337"/>
                    <a:pt x="1906" y="1"/>
                    <a:pt x="1451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4043863" y="3353149"/>
              <a:ext cx="224273" cy="285856"/>
            </a:xfrm>
            <a:custGeom>
              <a:avLst/>
              <a:gdLst/>
              <a:ahLst/>
              <a:cxnLst/>
              <a:rect l="l" t="t" r="r" b="b"/>
              <a:pathLst>
                <a:path w="7025" h="8954" extrusionOk="0">
                  <a:moveTo>
                    <a:pt x="1588" y="1"/>
                  </a:moveTo>
                  <a:cubicBezTo>
                    <a:pt x="1508" y="1"/>
                    <a:pt x="1427" y="3"/>
                    <a:pt x="1345" y="7"/>
                  </a:cubicBezTo>
                  <a:cubicBezTo>
                    <a:pt x="34" y="77"/>
                    <a:pt x="1" y="2104"/>
                    <a:pt x="1279" y="2104"/>
                  </a:cubicBezTo>
                  <a:cubicBezTo>
                    <a:pt x="1300" y="2104"/>
                    <a:pt x="1323" y="2104"/>
                    <a:pt x="1345" y="2103"/>
                  </a:cubicBezTo>
                  <a:cubicBezTo>
                    <a:pt x="1389" y="2100"/>
                    <a:pt x="1432" y="2099"/>
                    <a:pt x="1475" y="2099"/>
                  </a:cubicBezTo>
                  <a:cubicBezTo>
                    <a:pt x="3946" y="2099"/>
                    <a:pt x="4768" y="5767"/>
                    <a:pt x="4417" y="7639"/>
                  </a:cubicBezTo>
                  <a:cubicBezTo>
                    <a:pt x="4267" y="8434"/>
                    <a:pt x="4939" y="8953"/>
                    <a:pt x="5553" y="8953"/>
                  </a:cubicBezTo>
                  <a:cubicBezTo>
                    <a:pt x="5960" y="8953"/>
                    <a:pt x="6341" y="8725"/>
                    <a:pt x="6441" y="8199"/>
                  </a:cubicBezTo>
                  <a:cubicBezTo>
                    <a:pt x="7024" y="5037"/>
                    <a:pt x="5470" y="1"/>
                    <a:pt x="1588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3935896" y="3732695"/>
              <a:ext cx="72246" cy="66947"/>
            </a:xfrm>
            <a:custGeom>
              <a:avLst/>
              <a:gdLst/>
              <a:ahLst/>
              <a:cxnLst/>
              <a:rect l="l" t="t" r="r" b="b"/>
              <a:pathLst>
                <a:path w="2263" h="2097" extrusionOk="0">
                  <a:moveTo>
                    <a:pt x="1084" y="1"/>
                  </a:moveTo>
                  <a:cubicBezTo>
                    <a:pt x="536" y="1"/>
                    <a:pt x="0" y="477"/>
                    <a:pt x="36" y="1048"/>
                  </a:cubicBezTo>
                  <a:cubicBezTo>
                    <a:pt x="60" y="1608"/>
                    <a:pt x="489" y="2096"/>
                    <a:pt x="1084" y="2096"/>
                  </a:cubicBezTo>
                  <a:lnTo>
                    <a:pt x="1191" y="2096"/>
                  </a:lnTo>
                  <a:cubicBezTo>
                    <a:pt x="1739" y="2096"/>
                    <a:pt x="2263" y="1608"/>
                    <a:pt x="2239" y="1048"/>
                  </a:cubicBezTo>
                  <a:cubicBezTo>
                    <a:pt x="2215" y="477"/>
                    <a:pt x="1786" y="1"/>
                    <a:pt x="1191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3737870" y="3511270"/>
              <a:ext cx="180568" cy="203394"/>
            </a:xfrm>
            <a:custGeom>
              <a:avLst/>
              <a:gdLst/>
              <a:ahLst/>
              <a:cxnLst/>
              <a:rect l="l" t="t" r="r" b="b"/>
              <a:pathLst>
                <a:path w="5656" h="6371" extrusionOk="0">
                  <a:moveTo>
                    <a:pt x="3814" y="1"/>
                  </a:moveTo>
                  <a:cubicBezTo>
                    <a:pt x="3769" y="1"/>
                    <a:pt x="3720" y="10"/>
                    <a:pt x="3667" y="31"/>
                  </a:cubicBezTo>
                  <a:cubicBezTo>
                    <a:pt x="1870" y="722"/>
                    <a:pt x="0" y="2281"/>
                    <a:pt x="262" y="4460"/>
                  </a:cubicBezTo>
                  <a:cubicBezTo>
                    <a:pt x="458" y="6024"/>
                    <a:pt x="1767" y="6371"/>
                    <a:pt x="3129" y="6371"/>
                  </a:cubicBezTo>
                  <a:cubicBezTo>
                    <a:pt x="3841" y="6371"/>
                    <a:pt x="4567" y="6276"/>
                    <a:pt x="5156" y="6210"/>
                  </a:cubicBezTo>
                  <a:cubicBezTo>
                    <a:pt x="5638" y="6164"/>
                    <a:pt x="5655" y="5421"/>
                    <a:pt x="5208" y="5421"/>
                  </a:cubicBezTo>
                  <a:cubicBezTo>
                    <a:pt x="5191" y="5421"/>
                    <a:pt x="5174" y="5422"/>
                    <a:pt x="5156" y="5425"/>
                  </a:cubicBezTo>
                  <a:cubicBezTo>
                    <a:pt x="4674" y="5476"/>
                    <a:pt x="3925" y="5591"/>
                    <a:pt x="3196" y="5591"/>
                  </a:cubicBezTo>
                  <a:cubicBezTo>
                    <a:pt x="2230" y="5591"/>
                    <a:pt x="1301" y="5389"/>
                    <a:pt x="1084" y="4567"/>
                  </a:cubicBezTo>
                  <a:cubicBezTo>
                    <a:pt x="596" y="2758"/>
                    <a:pt x="2477" y="1329"/>
                    <a:pt x="3882" y="781"/>
                  </a:cubicBezTo>
                  <a:cubicBezTo>
                    <a:pt x="4295" y="622"/>
                    <a:pt x="4180" y="1"/>
                    <a:pt x="3814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3849221" y="3477590"/>
              <a:ext cx="153974" cy="224273"/>
            </a:xfrm>
            <a:custGeom>
              <a:avLst/>
              <a:gdLst/>
              <a:ahLst/>
              <a:cxnLst/>
              <a:rect l="l" t="t" r="r" b="b"/>
              <a:pathLst>
                <a:path w="4823" h="7025" extrusionOk="0">
                  <a:moveTo>
                    <a:pt x="1722" y="511"/>
                  </a:moveTo>
                  <a:lnTo>
                    <a:pt x="1722" y="511"/>
                  </a:lnTo>
                  <a:cubicBezTo>
                    <a:pt x="2162" y="1302"/>
                    <a:pt x="2369" y="2281"/>
                    <a:pt x="2787" y="3086"/>
                  </a:cubicBezTo>
                  <a:cubicBezTo>
                    <a:pt x="3263" y="4027"/>
                    <a:pt x="4823" y="5777"/>
                    <a:pt x="3394" y="6634"/>
                  </a:cubicBezTo>
                  <a:cubicBezTo>
                    <a:pt x="3203" y="6748"/>
                    <a:pt x="3030" y="6798"/>
                    <a:pt x="2873" y="6798"/>
                  </a:cubicBezTo>
                  <a:cubicBezTo>
                    <a:pt x="1947" y="6798"/>
                    <a:pt x="1585" y="5046"/>
                    <a:pt x="1310" y="4313"/>
                  </a:cubicBezTo>
                  <a:cubicBezTo>
                    <a:pt x="1072" y="3705"/>
                    <a:pt x="715" y="3027"/>
                    <a:pt x="596" y="2396"/>
                  </a:cubicBezTo>
                  <a:cubicBezTo>
                    <a:pt x="395" y="1248"/>
                    <a:pt x="770" y="958"/>
                    <a:pt x="1722" y="511"/>
                  </a:cubicBezTo>
                  <a:close/>
                  <a:moveTo>
                    <a:pt x="1640" y="0"/>
                  </a:moveTo>
                  <a:cubicBezTo>
                    <a:pt x="1548" y="0"/>
                    <a:pt x="1459" y="94"/>
                    <a:pt x="1525" y="193"/>
                  </a:cubicBezTo>
                  <a:cubicBezTo>
                    <a:pt x="1546" y="224"/>
                    <a:pt x="1567" y="254"/>
                    <a:pt x="1587" y="286"/>
                  </a:cubicBezTo>
                  <a:lnTo>
                    <a:pt x="1587" y="286"/>
                  </a:lnTo>
                  <a:cubicBezTo>
                    <a:pt x="914" y="589"/>
                    <a:pt x="166" y="725"/>
                    <a:pt x="72" y="1527"/>
                  </a:cubicBezTo>
                  <a:cubicBezTo>
                    <a:pt x="1" y="2205"/>
                    <a:pt x="644" y="3277"/>
                    <a:pt x="870" y="3908"/>
                  </a:cubicBezTo>
                  <a:cubicBezTo>
                    <a:pt x="1179" y="4717"/>
                    <a:pt x="1441" y="6099"/>
                    <a:pt x="2001" y="6789"/>
                  </a:cubicBezTo>
                  <a:cubicBezTo>
                    <a:pt x="2148" y="6970"/>
                    <a:pt x="2300" y="7025"/>
                    <a:pt x="2473" y="7025"/>
                  </a:cubicBezTo>
                  <a:cubicBezTo>
                    <a:pt x="2665" y="7025"/>
                    <a:pt x="2881" y="6958"/>
                    <a:pt x="3144" y="6920"/>
                  </a:cubicBezTo>
                  <a:cubicBezTo>
                    <a:pt x="4097" y="6813"/>
                    <a:pt x="4799" y="6777"/>
                    <a:pt x="4442" y="5694"/>
                  </a:cubicBezTo>
                  <a:cubicBezTo>
                    <a:pt x="4132" y="4729"/>
                    <a:pt x="3465" y="3848"/>
                    <a:pt x="3013" y="2955"/>
                  </a:cubicBezTo>
                  <a:cubicBezTo>
                    <a:pt x="2549" y="2027"/>
                    <a:pt x="2346" y="919"/>
                    <a:pt x="1751" y="62"/>
                  </a:cubicBezTo>
                  <a:cubicBezTo>
                    <a:pt x="1722" y="18"/>
                    <a:pt x="1681" y="0"/>
                    <a:pt x="1640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3895160" y="3369303"/>
              <a:ext cx="302266" cy="307629"/>
            </a:xfrm>
            <a:custGeom>
              <a:avLst/>
              <a:gdLst/>
              <a:ahLst/>
              <a:cxnLst/>
              <a:rect l="l" t="t" r="r" b="b"/>
              <a:pathLst>
                <a:path w="9468" h="9636" extrusionOk="0">
                  <a:moveTo>
                    <a:pt x="4706" y="0"/>
                  </a:moveTo>
                  <a:cubicBezTo>
                    <a:pt x="4668" y="0"/>
                    <a:pt x="4628" y="8"/>
                    <a:pt x="4586" y="25"/>
                  </a:cubicBezTo>
                  <a:cubicBezTo>
                    <a:pt x="2693" y="811"/>
                    <a:pt x="1241" y="2037"/>
                    <a:pt x="181" y="3787"/>
                  </a:cubicBezTo>
                  <a:cubicBezTo>
                    <a:pt x="0" y="4092"/>
                    <a:pt x="268" y="4373"/>
                    <a:pt x="537" y="4373"/>
                  </a:cubicBezTo>
                  <a:cubicBezTo>
                    <a:pt x="658" y="4373"/>
                    <a:pt x="779" y="4317"/>
                    <a:pt x="860" y="4180"/>
                  </a:cubicBezTo>
                  <a:cubicBezTo>
                    <a:pt x="1720" y="2754"/>
                    <a:pt x="2878" y="1687"/>
                    <a:pt x="4362" y="977"/>
                  </a:cubicBezTo>
                  <a:lnTo>
                    <a:pt x="4362" y="977"/>
                  </a:lnTo>
                  <a:cubicBezTo>
                    <a:pt x="4744" y="3819"/>
                    <a:pt x="5403" y="6857"/>
                    <a:pt x="7818" y="8498"/>
                  </a:cubicBezTo>
                  <a:lnTo>
                    <a:pt x="7818" y="8498"/>
                  </a:lnTo>
                  <a:cubicBezTo>
                    <a:pt x="6311" y="8738"/>
                    <a:pt x="4800" y="8850"/>
                    <a:pt x="3270" y="8850"/>
                  </a:cubicBezTo>
                  <a:cubicBezTo>
                    <a:pt x="3146" y="8850"/>
                    <a:pt x="3021" y="8849"/>
                    <a:pt x="2896" y="8848"/>
                  </a:cubicBezTo>
                  <a:cubicBezTo>
                    <a:pt x="2396" y="8848"/>
                    <a:pt x="2396" y="9633"/>
                    <a:pt x="2896" y="9633"/>
                  </a:cubicBezTo>
                  <a:cubicBezTo>
                    <a:pt x="3011" y="9635"/>
                    <a:pt x="3127" y="9635"/>
                    <a:pt x="3243" y="9635"/>
                  </a:cubicBezTo>
                  <a:cubicBezTo>
                    <a:pt x="5207" y="9635"/>
                    <a:pt x="7140" y="9444"/>
                    <a:pt x="9063" y="9062"/>
                  </a:cubicBezTo>
                  <a:cubicBezTo>
                    <a:pt x="9385" y="9002"/>
                    <a:pt x="9468" y="8490"/>
                    <a:pt x="9158" y="8348"/>
                  </a:cubicBezTo>
                  <a:cubicBezTo>
                    <a:pt x="6027" y="6943"/>
                    <a:pt x="5455" y="3478"/>
                    <a:pt x="5074" y="406"/>
                  </a:cubicBezTo>
                  <a:cubicBezTo>
                    <a:pt x="5054" y="216"/>
                    <a:pt x="4908" y="0"/>
                    <a:pt x="4706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030998" y="3343380"/>
              <a:ext cx="242853" cy="318803"/>
            </a:xfrm>
            <a:custGeom>
              <a:avLst/>
              <a:gdLst/>
              <a:ahLst/>
              <a:cxnLst/>
              <a:rect l="l" t="t" r="r" b="b"/>
              <a:pathLst>
                <a:path w="7607" h="9986" extrusionOk="0">
                  <a:moveTo>
                    <a:pt x="2343" y="0"/>
                  </a:moveTo>
                  <a:cubicBezTo>
                    <a:pt x="1567" y="0"/>
                    <a:pt x="812" y="370"/>
                    <a:pt x="200" y="1290"/>
                  </a:cubicBezTo>
                  <a:cubicBezTo>
                    <a:pt x="1" y="1581"/>
                    <a:pt x="278" y="1860"/>
                    <a:pt x="556" y="1860"/>
                  </a:cubicBezTo>
                  <a:cubicBezTo>
                    <a:pt x="676" y="1860"/>
                    <a:pt x="796" y="1808"/>
                    <a:pt x="879" y="1682"/>
                  </a:cubicBezTo>
                  <a:cubicBezTo>
                    <a:pt x="1369" y="953"/>
                    <a:pt x="1911" y="663"/>
                    <a:pt x="2453" y="663"/>
                  </a:cubicBezTo>
                  <a:cubicBezTo>
                    <a:pt x="4009" y="663"/>
                    <a:pt x="5568" y="3048"/>
                    <a:pt x="5903" y="4302"/>
                  </a:cubicBezTo>
                  <a:cubicBezTo>
                    <a:pt x="6083" y="4979"/>
                    <a:pt x="6789" y="9272"/>
                    <a:pt x="5326" y="9272"/>
                  </a:cubicBezTo>
                  <a:cubicBezTo>
                    <a:pt x="5142" y="9272"/>
                    <a:pt x="4923" y="9204"/>
                    <a:pt x="4665" y="9052"/>
                  </a:cubicBezTo>
                  <a:cubicBezTo>
                    <a:pt x="4596" y="9011"/>
                    <a:pt x="4528" y="8993"/>
                    <a:pt x="4464" y="8993"/>
                  </a:cubicBezTo>
                  <a:cubicBezTo>
                    <a:pt x="4122" y="8993"/>
                    <a:pt x="3901" y="9510"/>
                    <a:pt x="4272" y="9731"/>
                  </a:cubicBezTo>
                  <a:cubicBezTo>
                    <a:pt x="4564" y="9903"/>
                    <a:pt x="4874" y="9985"/>
                    <a:pt x="5177" y="9985"/>
                  </a:cubicBezTo>
                  <a:cubicBezTo>
                    <a:pt x="5776" y="9985"/>
                    <a:pt x="6349" y="9665"/>
                    <a:pt x="6713" y="9088"/>
                  </a:cubicBezTo>
                  <a:cubicBezTo>
                    <a:pt x="7606" y="7695"/>
                    <a:pt x="6987" y="4992"/>
                    <a:pt x="6499" y="3552"/>
                  </a:cubicBezTo>
                  <a:cubicBezTo>
                    <a:pt x="5938" y="1870"/>
                    <a:pt x="4088" y="0"/>
                    <a:pt x="2343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065124" y="3472641"/>
              <a:ext cx="104554" cy="93508"/>
            </a:xfrm>
            <a:custGeom>
              <a:avLst/>
              <a:gdLst/>
              <a:ahLst/>
              <a:cxnLst/>
              <a:rect l="l" t="t" r="r" b="b"/>
              <a:pathLst>
                <a:path w="3275" h="2929" extrusionOk="0">
                  <a:moveTo>
                    <a:pt x="2095" y="0"/>
                  </a:moveTo>
                  <a:cubicBezTo>
                    <a:pt x="1389" y="0"/>
                    <a:pt x="502" y="374"/>
                    <a:pt x="120" y="622"/>
                  </a:cubicBezTo>
                  <a:cubicBezTo>
                    <a:pt x="1" y="701"/>
                    <a:pt x="71" y="871"/>
                    <a:pt x="181" y="871"/>
                  </a:cubicBezTo>
                  <a:cubicBezTo>
                    <a:pt x="203" y="871"/>
                    <a:pt x="227" y="864"/>
                    <a:pt x="251" y="848"/>
                  </a:cubicBezTo>
                  <a:cubicBezTo>
                    <a:pt x="561" y="648"/>
                    <a:pt x="1435" y="292"/>
                    <a:pt x="2076" y="292"/>
                  </a:cubicBezTo>
                  <a:cubicBezTo>
                    <a:pt x="2541" y="292"/>
                    <a:pt x="2884" y="480"/>
                    <a:pt x="2798" y="1051"/>
                  </a:cubicBezTo>
                  <a:cubicBezTo>
                    <a:pt x="2679" y="1896"/>
                    <a:pt x="1822" y="2396"/>
                    <a:pt x="1108" y="2670"/>
                  </a:cubicBezTo>
                  <a:cubicBezTo>
                    <a:pt x="969" y="2723"/>
                    <a:pt x="1012" y="2929"/>
                    <a:pt x="1133" y="2929"/>
                  </a:cubicBezTo>
                  <a:cubicBezTo>
                    <a:pt x="1148" y="2929"/>
                    <a:pt x="1163" y="2926"/>
                    <a:pt x="1179" y="2920"/>
                  </a:cubicBezTo>
                  <a:cubicBezTo>
                    <a:pt x="2060" y="2586"/>
                    <a:pt x="3275" y="1801"/>
                    <a:pt x="3072" y="681"/>
                  </a:cubicBezTo>
                  <a:cubicBezTo>
                    <a:pt x="2976" y="174"/>
                    <a:pt x="2578" y="0"/>
                    <a:pt x="209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4051908" y="3388904"/>
              <a:ext cx="159593" cy="255847"/>
            </a:xfrm>
            <a:custGeom>
              <a:avLst/>
              <a:gdLst/>
              <a:ahLst/>
              <a:cxnLst/>
              <a:rect l="l" t="t" r="r" b="b"/>
              <a:pathLst>
                <a:path w="4999" h="8014" extrusionOk="0">
                  <a:moveTo>
                    <a:pt x="183" y="0"/>
                  </a:moveTo>
                  <a:cubicBezTo>
                    <a:pt x="47" y="0"/>
                    <a:pt x="0" y="213"/>
                    <a:pt x="153" y="256"/>
                  </a:cubicBezTo>
                  <a:cubicBezTo>
                    <a:pt x="3748" y="1257"/>
                    <a:pt x="4713" y="4519"/>
                    <a:pt x="4308" y="7888"/>
                  </a:cubicBezTo>
                  <a:cubicBezTo>
                    <a:pt x="4296" y="7972"/>
                    <a:pt x="4355" y="8013"/>
                    <a:pt x="4421" y="8013"/>
                  </a:cubicBezTo>
                  <a:cubicBezTo>
                    <a:pt x="4486" y="8013"/>
                    <a:pt x="4558" y="7972"/>
                    <a:pt x="4570" y="7888"/>
                  </a:cubicBezTo>
                  <a:cubicBezTo>
                    <a:pt x="4998" y="4388"/>
                    <a:pt x="3927" y="1030"/>
                    <a:pt x="224" y="6"/>
                  </a:cubicBezTo>
                  <a:cubicBezTo>
                    <a:pt x="210" y="2"/>
                    <a:pt x="196" y="0"/>
                    <a:pt x="183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4206485" y="3259803"/>
              <a:ext cx="60083" cy="94275"/>
            </a:xfrm>
            <a:custGeom>
              <a:avLst/>
              <a:gdLst/>
              <a:ahLst/>
              <a:cxnLst/>
              <a:rect l="l" t="t" r="r" b="b"/>
              <a:pathLst>
                <a:path w="1882" h="2953" extrusionOk="0">
                  <a:moveTo>
                    <a:pt x="1701" y="0"/>
                  </a:moveTo>
                  <a:cubicBezTo>
                    <a:pt x="1661" y="0"/>
                    <a:pt x="1623" y="18"/>
                    <a:pt x="1597" y="62"/>
                  </a:cubicBezTo>
                  <a:cubicBezTo>
                    <a:pt x="1037" y="931"/>
                    <a:pt x="526" y="1824"/>
                    <a:pt x="49" y="2753"/>
                  </a:cubicBezTo>
                  <a:cubicBezTo>
                    <a:pt x="0" y="2858"/>
                    <a:pt x="91" y="2953"/>
                    <a:pt x="175" y="2953"/>
                  </a:cubicBezTo>
                  <a:cubicBezTo>
                    <a:pt x="215" y="2953"/>
                    <a:pt x="253" y="2933"/>
                    <a:pt x="275" y="2884"/>
                  </a:cubicBezTo>
                  <a:cubicBezTo>
                    <a:pt x="752" y="1967"/>
                    <a:pt x="1264" y="1062"/>
                    <a:pt x="1823" y="193"/>
                  </a:cubicBezTo>
                  <a:cubicBezTo>
                    <a:pt x="1881" y="94"/>
                    <a:pt x="1790" y="0"/>
                    <a:pt x="1701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4264427" y="3390309"/>
              <a:ext cx="99351" cy="44344"/>
            </a:xfrm>
            <a:custGeom>
              <a:avLst/>
              <a:gdLst/>
              <a:ahLst/>
              <a:cxnLst/>
              <a:rect l="l" t="t" r="r" b="b"/>
              <a:pathLst>
                <a:path w="3112" h="1389" extrusionOk="0">
                  <a:moveTo>
                    <a:pt x="2959" y="1"/>
                  </a:moveTo>
                  <a:cubicBezTo>
                    <a:pt x="2945" y="1"/>
                    <a:pt x="2930" y="4"/>
                    <a:pt x="2913" y="10"/>
                  </a:cubicBezTo>
                  <a:lnTo>
                    <a:pt x="139" y="1117"/>
                  </a:lnTo>
                  <a:cubicBezTo>
                    <a:pt x="1" y="1181"/>
                    <a:pt x="43" y="1388"/>
                    <a:pt x="165" y="1388"/>
                  </a:cubicBezTo>
                  <a:cubicBezTo>
                    <a:pt x="179" y="1388"/>
                    <a:pt x="194" y="1385"/>
                    <a:pt x="211" y="1379"/>
                  </a:cubicBezTo>
                  <a:cubicBezTo>
                    <a:pt x="1139" y="998"/>
                    <a:pt x="2056" y="629"/>
                    <a:pt x="2973" y="260"/>
                  </a:cubicBezTo>
                  <a:cubicBezTo>
                    <a:pt x="3111" y="207"/>
                    <a:pt x="3078" y="1"/>
                    <a:pt x="2959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4297756" y="3507247"/>
              <a:ext cx="91625" cy="13057"/>
            </a:xfrm>
            <a:custGeom>
              <a:avLst/>
              <a:gdLst/>
              <a:ahLst/>
              <a:cxnLst/>
              <a:rect l="l" t="t" r="r" b="b"/>
              <a:pathLst>
                <a:path w="2870" h="409" extrusionOk="0">
                  <a:moveTo>
                    <a:pt x="420" y="0"/>
                  </a:moveTo>
                  <a:cubicBezTo>
                    <a:pt x="336" y="0"/>
                    <a:pt x="251" y="1"/>
                    <a:pt x="167" y="2"/>
                  </a:cubicBezTo>
                  <a:cubicBezTo>
                    <a:pt x="0" y="2"/>
                    <a:pt x="0" y="264"/>
                    <a:pt x="167" y="264"/>
                  </a:cubicBezTo>
                  <a:cubicBezTo>
                    <a:pt x="251" y="263"/>
                    <a:pt x="336" y="262"/>
                    <a:pt x="420" y="262"/>
                  </a:cubicBezTo>
                  <a:cubicBezTo>
                    <a:pt x="1181" y="262"/>
                    <a:pt x="1942" y="311"/>
                    <a:pt x="2703" y="407"/>
                  </a:cubicBezTo>
                  <a:cubicBezTo>
                    <a:pt x="2710" y="408"/>
                    <a:pt x="2717" y="409"/>
                    <a:pt x="2724" y="409"/>
                  </a:cubicBezTo>
                  <a:cubicBezTo>
                    <a:pt x="2869" y="409"/>
                    <a:pt x="2862" y="168"/>
                    <a:pt x="2703" y="145"/>
                  </a:cubicBezTo>
                  <a:cubicBezTo>
                    <a:pt x="1942" y="49"/>
                    <a:pt x="1181" y="0"/>
                    <a:pt x="420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4301523" y="3588143"/>
              <a:ext cx="102415" cy="38597"/>
            </a:xfrm>
            <a:custGeom>
              <a:avLst/>
              <a:gdLst/>
              <a:ahLst/>
              <a:cxnLst/>
              <a:rect l="l" t="t" r="r" b="b"/>
              <a:pathLst>
                <a:path w="3208" h="1209" extrusionOk="0">
                  <a:moveTo>
                    <a:pt x="196" y="1"/>
                  </a:moveTo>
                  <a:cubicBezTo>
                    <a:pt x="52" y="1"/>
                    <a:pt x="0" y="221"/>
                    <a:pt x="156" y="254"/>
                  </a:cubicBezTo>
                  <a:cubicBezTo>
                    <a:pt x="1120" y="457"/>
                    <a:pt x="2049" y="766"/>
                    <a:pt x="2942" y="1195"/>
                  </a:cubicBezTo>
                  <a:cubicBezTo>
                    <a:pt x="2963" y="1204"/>
                    <a:pt x="2983" y="1209"/>
                    <a:pt x="3002" y="1209"/>
                  </a:cubicBezTo>
                  <a:cubicBezTo>
                    <a:pt x="3127" y="1209"/>
                    <a:pt x="3207" y="1031"/>
                    <a:pt x="3073" y="969"/>
                  </a:cubicBezTo>
                  <a:cubicBezTo>
                    <a:pt x="2156" y="528"/>
                    <a:pt x="1216" y="207"/>
                    <a:pt x="227" y="4"/>
                  </a:cubicBezTo>
                  <a:cubicBezTo>
                    <a:pt x="216" y="2"/>
                    <a:pt x="206" y="1"/>
                    <a:pt x="196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867578" y="3696589"/>
              <a:ext cx="200234" cy="181398"/>
            </a:xfrm>
            <a:custGeom>
              <a:avLst/>
              <a:gdLst/>
              <a:ahLst/>
              <a:cxnLst/>
              <a:rect l="l" t="t" r="r" b="b"/>
              <a:pathLst>
                <a:path w="6272" h="5682" extrusionOk="0">
                  <a:moveTo>
                    <a:pt x="480" y="0"/>
                  </a:moveTo>
                  <a:cubicBezTo>
                    <a:pt x="235" y="0"/>
                    <a:pt x="1" y="188"/>
                    <a:pt x="116" y="477"/>
                  </a:cubicBezTo>
                  <a:cubicBezTo>
                    <a:pt x="676" y="1846"/>
                    <a:pt x="1236" y="3215"/>
                    <a:pt x="1807" y="4596"/>
                  </a:cubicBezTo>
                  <a:cubicBezTo>
                    <a:pt x="2140" y="5404"/>
                    <a:pt x="2632" y="5681"/>
                    <a:pt x="3404" y="5681"/>
                  </a:cubicBezTo>
                  <a:cubicBezTo>
                    <a:pt x="3599" y="5681"/>
                    <a:pt x="3812" y="5663"/>
                    <a:pt x="4045" y="5632"/>
                  </a:cubicBezTo>
                  <a:cubicBezTo>
                    <a:pt x="6272" y="5335"/>
                    <a:pt x="3867" y="1453"/>
                    <a:pt x="3581" y="417"/>
                  </a:cubicBezTo>
                  <a:cubicBezTo>
                    <a:pt x="3524" y="222"/>
                    <a:pt x="3369" y="137"/>
                    <a:pt x="3213" y="137"/>
                  </a:cubicBezTo>
                  <a:cubicBezTo>
                    <a:pt x="2979" y="137"/>
                    <a:pt x="2741" y="327"/>
                    <a:pt x="2819" y="620"/>
                  </a:cubicBezTo>
                  <a:cubicBezTo>
                    <a:pt x="2998" y="1274"/>
                    <a:pt x="3271" y="1882"/>
                    <a:pt x="3557" y="2501"/>
                  </a:cubicBezTo>
                  <a:cubicBezTo>
                    <a:pt x="3736" y="2906"/>
                    <a:pt x="3914" y="3310"/>
                    <a:pt x="4033" y="3739"/>
                  </a:cubicBezTo>
                  <a:cubicBezTo>
                    <a:pt x="4105" y="3953"/>
                    <a:pt x="4141" y="4168"/>
                    <a:pt x="4164" y="4394"/>
                  </a:cubicBezTo>
                  <a:cubicBezTo>
                    <a:pt x="4136" y="4729"/>
                    <a:pt x="3999" y="4897"/>
                    <a:pt x="3764" y="4897"/>
                  </a:cubicBezTo>
                  <a:cubicBezTo>
                    <a:pt x="3698" y="4897"/>
                    <a:pt x="3626" y="4884"/>
                    <a:pt x="3545" y="4858"/>
                  </a:cubicBezTo>
                  <a:cubicBezTo>
                    <a:pt x="3495" y="4866"/>
                    <a:pt x="3446" y="4870"/>
                    <a:pt x="3398" y="4870"/>
                  </a:cubicBezTo>
                  <a:cubicBezTo>
                    <a:pt x="2454" y="4870"/>
                    <a:pt x="2138" y="3348"/>
                    <a:pt x="1855" y="2668"/>
                  </a:cubicBezTo>
                  <a:cubicBezTo>
                    <a:pt x="1533" y="1870"/>
                    <a:pt x="1200" y="1060"/>
                    <a:pt x="878" y="262"/>
                  </a:cubicBezTo>
                  <a:cubicBezTo>
                    <a:pt x="803" y="80"/>
                    <a:pt x="640" y="0"/>
                    <a:pt x="480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933597" y="3733174"/>
              <a:ext cx="59508" cy="63531"/>
            </a:xfrm>
            <a:custGeom>
              <a:avLst/>
              <a:gdLst/>
              <a:ahLst/>
              <a:cxnLst/>
              <a:rect l="l" t="t" r="r" b="b"/>
              <a:pathLst>
                <a:path w="1864" h="1990" extrusionOk="0">
                  <a:moveTo>
                    <a:pt x="1368" y="0"/>
                  </a:moveTo>
                  <a:cubicBezTo>
                    <a:pt x="1354" y="0"/>
                    <a:pt x="1339" y="3"/>
                    <a:pt x="1323" y="9"/>
                  </a:cubicBezTo>
                  <a:lnTo>
                    <a:pt x="620" y="283"/>
                  </a:lnTo>
                  <a:cubicBezTo>
                    <a:pt x="501" y="331"/>
                    <a:pt x="346" y="367"/>
                    <a:pt x="251" y="450"/>
                  </a:cubicBezTo>
                  <a:cubicBezTo>
                    <a:pt x="1" y="640"/>
                    <a:pt x="120" y="1069"/>
                    <a:pt x="191" y="1319"/>
                  </a:cubicBezTo>
                  <a:cubicBezTo>
                    <a:pt x="251" y="1545"/>
                    <a:pt x="358" y="1914"/>
                    <a:pt x="608" y="1974"/>
                  </a:cubicBezTo>
                  <a:cubicBezTo>
                    <a:pt x="644" y="1985"/>
                    <a:pt x="678" y="1990"/>
                    <a:pt x="711" y="1990"/>
                  </a:cubicBezTo>
                  <a:cubicBezTo>
                    <a:pt x="823" y="1990"/>
                    <a:pt x="927" y="1937"/>
                    <a:pt x="1037" y="1891"/>
                  </a:cubicBezTo>
                  <a:cubicBezTo>
                    <a:pt x="1263" y="1795"/>
                    <a:pt x="1489" y="1700"/>
                    <a:pt x="1727" y="1605"/>
                  </a:cubicBezTo>
                  <a:cubicBezTo>
                    <a:pt x="1864" y="1552"/>
                    <a:pt x="1824" y="1343"/>
                    <a:pt x="1707" y="1343"/>
                  </a:cubicBezTo>
                  <a:cubicBezTo>
                    <a:pt x="1691" y="1343"/>
                    <a:pt x="1674" y="1346"/>
                    <a:pt x="1656" y="1355"/>
                  </a:cubicBezTo>
                  <a:cubicBezTo>
                    <a:pt x="1430" y="1450"/>
                    <a:pt x="1192" y="1545"/>
                    <a:pt x="965" y="1641"/>
                  </a:cubicBezTo>
                  <a:cubicBezTo>
                    <a:pt x="883" y="1670"/>
                    <a:pt x="839" y="1696"/>
                    <a:pt x="785" y="1696"/>
                  </a:cubicBezTo>
                  <a:cubicBezTo>
                    <a:pt x="752" y="1696"/>
                    <a:pt x="717" y="1687"/>
                    <a:pt x="668" y="1664"/>
                  </a:cubicBezTo>
                  <a:cubicBezTo>
                    <a:pt x="513" y="1581"/>
                    <a:pt x="489" y="1402"/>
                    <a:pt x="441" y="1248"/>
                  </a:cubicBezTo>
                  <a:cubicBezTo>
                    <a:pt x="406" y="1141"/>
                    <a:pt x="370" y="998"/>
                    <a:pt x="370" y="879"/>
                  </a:cubicBezTo>
                  <a:cubicBezTo>
                    <a:pt x="394" y="676"/>
                    <a:pt x="513" y="629"/>
                    <a:pt x="692" y="533"/>
                  </a:cubicBezTo>
                  <a:cubicBezTo>
                    <a:pt x="906" y="426"/>
                    <a:pt x="1156" y="355"/>
                    <a:pt x="1394" y="259"/>
                  </a:cubicBezTo>
                  <a:cubicBezTo>
                    <a:pt x="1532" y="206"/>
                    <a:pt x="1490" y="0"/>
                    <a:pt x="1368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6"/>
          <p:cNvSpPr/>
          <p:nvPr/>
        </p:nvSpPr>
        <p:spPr>
          <a:xfrm>
            <a:off x="8004096" y="3142154"/>
            <a:ext cx="187375" cy="189644"/>
          </a:xfrm>
          <a:custGeom>
            <a:avLst/>
            <a:gdLst/>
            <a:ahLst/>
            <a:cxnLst/>
            <a:rect l="l" t="t" r="r" b="b"/>
            <a:pathLst>
              <a:path w="4442" h="4442" extrusionOk="0">
                <a:moveTo>
                  <a:pt x="2215" y="1"/>
                </a:moveTo>
                <a:cubicBezTo>
                  <a:pt x="989" y="1"/>
                  <a:pt x="1" y="1001"/>
                  <a:pt x="1" y="2227"/>
                </a:cubicBezTo>
                <a:cubicBezTo>
                  <a:pt x="1" y="3453"/>
                  <a:pt x="989" y="4442"/>
                  <a:pt x="2215" y="4442"/>
                </a:cubicBezTo>
                <a:cubicBezTo>
                  <a:pt x="3442" y="4442"/>
                  <a:pt x="4442" y="3453"/>
                  <a:pt x="4442" y="2227"/>
                </a:cubicBezTo>
                <a:cubicBezTo>
                  <a:pt x="4442" y="1001"/>
                  <a:pt x="3442" y="1"/>
                  <a:pt x="2215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6"/>
          <p:cNvSpPr/>
          <p:nvPr/>
        </p:nvSpPr>
        <p:spPr>
          <a:xfrm>
            <a:off x="7425015" y="1615952"/>
            <a:ext cx="1345537" cy="1267692"/>
          </a:xfrm>
          <a:custGeom>
            <a:avLst/>
            <a:gdLst/>
            <a:ahLst/>
            <a:cxnLst/>
            <a:rect l="l" t="t" r="r" b="b"/>
            <a:pathLst>
              <a:path w="31898" h="29693" extrusionOk="0">
                <a:moveTo>
                  <a:pt x="20642" y="634"/>
                </a:moveTo>
                <a:cubicBezTo>
                  <a:pt x="22024" y="634"/>
                  <a:pt x="23387" y="720"/>
                  <a:pt x="24670" y="995"/>
                </a:cubicBezTo>
                <a:cubicBezTo>
                  <a:pt x="31897" y="2543"/>
                  <a:pt x="30695" y="12997"/>
                  <a:pt x="30683" y="18497"/>
                </a:cubicBezTo>
                <a:cubicBezTo>
                  <a:pt x="30671" y="21593"/>
                  <a:pt x="31457" y="26522"/>
                  <a:pt x="27778" y="27796"/>
                </a:cubicBezTo>
                <a:cubicBezTo>
                  <a:pt x="24944" y="28772"/>
                  <a:pt x="21384" y="28618"/>
                  <a:pt x="18419" y="28772"/>
                </a:cubicBezTo>
                <a:cubicBezTo>
                  <a:pt x="16945" y="28853"/>
                  <a:pt x="15468" y="28905"/>
                  <a:pt x="13991" y="28905"/>
                </a:cubicBezTo>
                <a:cubicBezTo>
                  <a:pt x="12212" y="28905"/>
                  <a:pt x="10432" y="28830"/>
                  <a:pt x="8656" y="28642"/>
                </a:cubicBezTo>
                <a:cubicBezTo>
                  <a:pt x="7073" y="28463"/>
                  <a:pt x="5346" y="28272"/>
                  <a:pt x="3810" y="27784"/>
                </a:cubicBezTo>
                <a:cubicBezTo>
                  <a:pt x="1429" y="27022"/>
                  <a:pt x="1334" y="25070"/>
                  <a:pt x="1286" y="22903"/>
                </a:cubicBezTo>
                <a:cubicBezTo>
                  <a:pt x="1215" y="19045"/>
                  <a:pt x="1155" y="15176"/>
                  <a:pt x="1084" y="11306"/>
                </a:cubicBezTo>
                <a:cubicBezTo>
                  <a:pt x="1048" y="9544"/>
                  <a:pt x="953" y="7770"/>
                  <a:pt x="1012" y="6008"/>
                </a:cubicBezTo>
                <a:cubicBezTo>
                  <a:pt x="1063" y="4231"/>
                  <a:pt x="1936" y="1148"/>
                  <a:pt x="4007" y="1148"/>
                </a:cubicBezTo>
                <a:cubicBezTo>
                  <a:pt x="4366" y="1148"/>
                  <a:pt x="4760" y="1241"/>
                  <a:pt x="5192" y="1448"/>
                </a:cubicBezTo>
                <a:cubicBezTo>
                  <a:pt x="5252" y="1476"/>
                  <a:pt x="5312" y="1489"/>
                  <a:pt x="5368" y="1489"/>
                </a:cubicBezTo>
                <a:cubicBezTo>
                  <a:pt x="5602" y="1489"/>
                  <a:pt x="5788" y="1275"/>
                  <a:pt x="5790" y="1070"/>
                </a:cubicBezTo>
                <a:lnTo>
                  <a:pt x="5790" y="1070"/>
                </a:lnTo>
                <a:cubicBezTo>
                  <a:pt x="8682" y="984"/>
                  <a:pt x="11574" y="915"/>
                  <a:pt x="14466" y="864"/>
                </a:cubicBezTo>
                <a:cubicBezTo>
                  <a:pt x="16434" y="829"/>
                  <a:pt x="18560" y="634"/>
                  <a:pt x="20642" y="634"/>
                </a:cubicBezTo>
                <a:close/>
                <a:moveTo>
                  <a:pt x="20888" y="1"/>
                </a:moveTo>
                <a:cubicBezTo>
                  <a:pt x="20546" y="1"/>
                  <a:pt x="20203" y="4"/>
                  <a:pt x="19860" y="7"/>
                </a:cubicBezTo>
                <a:cubicBezTo>
                  <a:pt x="14693" y="55"/>
                  <a:pt x="9525" y="162"/>
                  <a:pt x="4358" y="329"/>
                </a:cubicBezTo>
                <a:cubicBezTo>
                  <a:pt x="4248" y="334"/>
                  <a:pt x="4162" y="376"/>
                  <a:pt x="4100" y="438"/>
                </a:cubicBezTo>
                <a:lnTo>
                  <a:pt x="4100" y="438"/>
                </a:lnTo>
                <a:cubicBezTo>
                  <a:pt x="2452" y="481"/>
                  <a:pt x="1034" y="1866"/>
                  <a:pt x="536" y="3543"/>
                </a:cubicBezTo>
                <a:cubicBezTo>
                  <a:pt x="0" y="5365"/>
                  <a:pt x="227" y="7389"/>
                  <a:pt x="262" y="9258"/>
                </a:cubicBezTo>
                <a:cubicBezTo>
                  <a:pt x="298" y="11532"/>
                  <a:pt x="346" y="13806"/>
                  <a:pt x="381" y="16080"/>
                </a:cubicBezTo>
                <a:cubicBezTo>
                  <a:pt x="417" y="18355"/>
                  <a:pt x="453" y="20629"/>
                  <a:pt x="500" y="22903"/>
                </a:cubicBezTo>
                <a:cubicBezTo>
                  <a:pt x="524" y="24320"/>
                  <a:pt x="453" y="25998"/>
                  <a:pt x="1358" y="27189"/>
                </a:cubicBezTo>
                <a:cubicBezTo>
                  <a:pt x="2167" y="28249"/>
                  <a:pt x="3477" y="28534"/>
                  <a:pt x="4715" y="28808"/>
                </a:cubicBezTo>
                <a:cubicBezTo>
                  <a:pt x="6751" y="29249"/>
                  <a:pt x="8835" y="29487"/>
                  <a:pt x="10930" y="29606"/>
                </a:cubicBezTo>
                <a:cubicBezTo>
                  <a:pt x="11981" y="29666"/>
                  <a:pt x="13032" y="29693"/>
                  <a:pt x="14083" y="29693"/>
                </a:cubicBezTo>
                <a:cubicBezTo>
                  <a:pt x="17381" y="29693"/>
                  <a:pt x="20681" y="29433"/>
                  <a:pt x="23968" y="29153"/>
                </a:cubicBezTo>
                <a:cubicBezTo>
                  <a:pt x="26599" y="28927"/>
                  <a:pt x="29766" y="28761"/>
                  <a:pt x="30897" y="25927"/>
                </a:cubicBezTo>
                <a:cubicBezTo>
                  <a:pt x="31492" y="24439"/>
                  <a:pt x="31421" y="22736"/>
                  <a:pt x="31445" y="21164"/>
                </a:cubicBezTo>
                <a:cubicBezTo>
                  <a:pt x="31481" y="18831"/>
                  <a:pt x="31469" y="16497"/>
                  <a:pt x="31421" y="14164"/>
                </a:cubicBezTo>
                <a:cubicBezTo>
                  <a:pt x="31350" y="10556"/>
                  <a:pt x="31492" y="6448"/>
                  <a:pt x="29385" y="3317"/>
                </a:cubicBezTo>
                <a:cubicBezTo>
                  <a:pt x="27345" y="285"/>
                  <a:pt x="24191" y="1"/>
                  <a:pt x="20888" y="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¿El mercado de F&amp;H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en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peligro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?</a:t>
            </a:r>
            <a:endParaRPr sz="1200" b="1" dirty="0">
              <a:solidFill>
                <a:srgbClr val="434343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207" name="Google Shape;207;p6"/>
          <p:cNvGrpSpPr/>
          <p:nvPr/>
        </p:nvGrpSpPr>
        <p:grpSpPr>
          <a:xfrm>
            <a:off x="8901151" y="1143296"/>
            <a:ext cx="2686340" cy="4503850"/>
            <a:chOff x="6288514" y="1169593"/>
            <a:chExt cx="2033103" cy="3367868"/>
          </a:xfrm>
        </p:grpSpPr>
        <p:sp>
          <p:nvSpPr>
            <p:cNvPr id="208" name="Google Shape;208;p6"/>
            <p:cNvSpPr/>
            <p:nvPr/>
          </p:nvSpPr>
          <p:spPr>
            <a:xfrm>
              <a:off x="7063579" y="2902101"/>
              <a:ext cx="1072776" cy="353040"/>
            </a:xfrm>
            <a:custGeom>
              <a:avLst/>
              <a:gdLst/>
              <a:ahLst/>
              <a:cxnLst/>
              <a:rect l="l" t="t" r="r" b="b"/>
              <a:pathLst>
                <a:path w="33603" h="10102" extrusionOk="0">
                  <a:moveTo>
                    <a:pt x="19496" y="1"/>
                  </a:moveTo>
                  <a:cubicBezTo>
                    <a:pt x="14450" y="1"/>
                    <a:pt x="9403" y="88"/>
                    <a:pt x="4361" y="265"/>
                  </a:cubicBezTo>
                  <a:cubicBezTo>
                    <a:pt x="2479" y="337"/>
                    <a:pt x="1908" y="2397"/>
                    <a:pt x="2658" y="3599"/>
                  </a:cubicBezTo>
                  <a:lnTo>
                    <a:pt x="2634" y="3599"/>
                  </a:lnTo>
                  <a:cubicBezTo>
                    <a:pt x="2608" y="3598"/>
                    <a:pt x="2582" y="3598"/>
                    <a:pt x="2557" y="3598"/>
                  </a:cubicBezTo>
                  <a:cubicBezTo>
                    <a:pt x="119" y="3598"/>
                    <a:pt x="1" y="6929"/>
                    <a:pt x="2075" y="7719"/>
                  </a:cubicBezTo>
                  <a:cubicBezTo>
                    <a:pt x="3346" y="8203"/>
                    <a:pt x="4652" y="8353"/>
                    <a:pt x="5971" y="8353"/>
                  </a:cubicBezTo>
                  <a:cubicBezTo>
                    <a:pt x="6986" y="8353"/>
                    <a:pt x="8008" y="8264"/>
                    <a:pt x="9028" y="8171"/>
                  </a:cubicBezTo>
                  <a:cubicBezTo>
                    <a:pt x="9302" y="8147"/>
                    <a:pt x="9576" y="8112"/>
                    <a:pt x="9849" y="8088"/>
                  </a:cubicBezTo>
                  <a:cubicBezTo>
                    <a:pt x="9861" y="9112"/>
                    <a:pt x="10498" y="10102"/>
                    <a:pt x="11783" y="10102"/>
                  </a:cubicBezTo>
                  <a:cubicBezTo>
                    <a:pt x="11813" y="10102"/>
                    <a:pt x="11843" y="10101"/>
                    <a:pt x="11874" y="10100"/>
                  </a:cubicBezTo>
                  <a:cubicBezTo>
                    <a:pt x="17112" y="9898"/>
                    <a:pt x="22339" y="9517"/>
                    <a:pt x="27542" y="8921"/>
                  </a:cubicBezTo>
                  <a:cubicBezTo>
                    <a:pt x="29757" y="8671"/>
                    <a:pt x="30185" y="6028"/>
                    <a:pt x="28661" y="5076"/>
                  </a:cubicBezTo>
                  <a:cubicBezTo>
                    <a:pt x="29566" y="4826"/>
                    <a:pt x="30471" y="4552"/>
                    <a:pt x="31364" y="4266"/>
                  </a:cubicBezTo>
                  <a:cubicBezTo>
                    <a:pt x="33602" y="3540"/>
                    <a:pt x="33221" y="206"/>
                    <a:pt x="30804" y="146"/>
                  </a:cubicBezTo>
                  <a:cubicBezTo>
                    <a:pt x="27036" y="50"/>
                    <a:pt x="23266" y="1"/>
                    <a:pt x="1949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7529061" y="2634601"/>
              <a:ext cx="141811" cy="141811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2227" y="1"/>
                  </a:moveTo>
                  <a:cubicBezTo>
                    <a:pt x="1001" y="1"/>
                    <a:pt x="1" y="1001"/>
                    <a:pt x="1" y="2227"/>
                  </a:cubicBezTo>
                  <a:cubicBezTo>
                    <a:pt x="1" y="3453"/>
                    <a:pt x="1001" y="4442"/>
                    <a:pt x="2227" y="4442"/>
                  </a:cubicBezTo>
                  <a:cubicBezTo>
                    <a:pt x="3453" y="4442"/>
                    <a:pt x="4442" y="3453"/>
                    <a:pt x="4442" y="2227"/>
                  </a:cubicBezTo>
                  <a:cubicBezTo>
                    <a:pt x="4442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7015151" y="3380818"/>
              <a:ext cx="1306467" cy="1156643"/>
            </a:xfrm>
            <a:custGeom>
              <a:avLst/>
              <a:gdLst/>
              <a:ahLst/>
              <a:cxnLst/>
              <a:rect l="l" t="t" r="r" b="b"/>
              <a:pathLst>
                <a:path w="40923" h="36230" extrusionOk="0">
                  <a:moveTo>
                    <a:pt x="33920" y="828"/>
                  </a:moveTo>
                  <a:cubicBezTo>
                    <a:pt x="35450" y="828"/>
                    <a:pt x="37011" y="1001"/>
                    <a:pt x="37958" y="1955"/>
                  </a:cubicBezTo>
                  <a:cubicBezTo>
                    <a:pt x="39518" y="3503"/>
                    <a:pt x="39220" y="6432"/>
                    <a:pt x="39303" y="8456"/>
                  </a:cubicBezTo>
                  <a:cubicBezTo>
                    <a:pt x="39470" y="12742"/>
                    <a:pt x="39494" y="17028"/>
                    <a:pt x="39398" y="21315"/>
                  </a:cubicBezTo>
                  <a:cubicBezTo>
                    <a:pt x="39351" y="23351"/>
                    <a:pt x="39267" y="25375"/>
                    <a:pt x="39160" y="27399"/>
                  </a:cubicBezTo>
                  <a:cubicBezTo>
                    <a:pt x="39041" y="29578"/>
                    <a:pt x="39315" y="32709"/>
                    <a:pt x="37410" y="34185"/>
                  </a:cubicBezTo>
                  <a:cubicBezTo>
                    <a:pt x="36228" y="35107"/>
                    <a:pt x="34595" y="35197"/>
                    <a:pt x="33054" y="35197"/>
                  </a:cubicBezTo>
                  <a:cubicBezTo>
                    <a:pt x="32679" y="35197"/>
                    <a:pt x="32311" y="35191"/>
                    <a:pt x="31955" y="35191"/>
                  </a:cubicBezTo>
                  <a:cubicBezTo>
                    <a:pt x="31769" y="35191"/>
                    <a:pt x="31587" y="35193"/>
                    <a:pt x="31409" y="35197"/>
                  </a:cubicBezTo>
                  <a:cubicBezTo>
                    <a:pt x="29254" y="35245"/>
                    <a:pt x="27111" y="35304"/>
                    <a:pt x="24956" y="35352"/>
                  </a:cubicBezTo>
                  <a:cubicBezTo>
                    <a:pt x="23081" y="35393"/>
                    <a:pt x="21195" y="35455"/>
                    <a:pt x="19309" y="35455"/>
                  </a:cubicBezTo>
                  <a:cubicBezTo>
                    <a:pt x="16848" y="35455"/>
                    <a:pt x="14388" y="35350"/>
                    <a:pt x="11955" y="34959"/>
                  </a:cubicBezTo>
                  <a:cubicBezTo>
                    <a:pt x="9978" y="34638"/>
                    <a:pt x="7954" y="34150"/>
                    <a:pt x="6120" y="33328"/>
                  </a:cubicBezTo>
                  <a:cubicBezTo>
                    <a:pt x="3739" y="32245"/>
                    <a:pt x="3025" y="30578"/>
                    <a:pt x="2882" y="28077"/>
                  </a:cubicBezTo>
                  <a:cubicBezTo>
                    <a:pt x="2644" y="23672"/>
                    <a:pt x="2477" y="19255"/>
                    <a:pt x="2263" y="14838"/>
                  </a:cubicBezTo>
                  <a:cubicBezTo>
                    <a:pt x="2156" y="12397"/>
                    <a:pt x="2037" y="9956"/>
                    <a:pt x="1918" y="7515"/>
                  </a:cubicBezTo>
                  <a:cubicBezTo>
                    <a:pt x="1799" y="4991"/>
                    <a:pt x="1537" y="2122"/>
                    <a:pt x="4775" y="1717"/>
                  </a:cubicBezTo>
                  <a:cubicBezTo>
                    <a:pt x="8715" y="1239"/>
                    <a:pt x="12722" y="1078"/>
                    <a:pt x="16708" y="1078"/>
                  </a:cubicBezTo>
                  <a:cubicBezTo>
                    <a:pt x="17781" y="1078"/>
                    <a:pt x="18852" y="1090"/>
                    <a:pt x="19920" y="1110"/>
                  </a:cubicBezTo>
                  <a:cubicBezTo>
                    <a:pt x="19924" y="1110"/>
                    <a:pt x="19927" y="1110"/>
                    <a:pt x="19931" y="1110"/>
                  </a:cubicBezTo>
                  <a:cubicBezTo>
                    <a:pt x="20079" y="1110"/>
                    <a:pt x="20182" y="1039"/>
                    <a:pt x="20239" y="940"/>
                  </a:cubicBezTo>
                  <a:lnTo>
                    <a:pt x="20239" y="940"/>
                  </a:lnTo>
                  <a:cubicBezTo>
                    <a:pt x="22672" y="889"/>
                    <a:pt x="25104" y="863"/>
                    <a:pt x="27536" y="863"/>
                  </a:cubicBezTo>
                  <a:cubicBezTo>
                    <a:pt x="28792" y="863"/>
                    <a:pt x="30047" y="870"/>
                    <a:pt x="31302" y="884"/>
                  </a:cubicBezTo>
                  <a:cubicBezTo>
                    <a:pt x="31352" y="884"/>
                    <a:pt x="31403" y="884"/>
                    <a:pt x="31454" y="884"/>
                  </a:cubicBezTo>
                  <a:cubicBezTo>
                    <a:pt x="32185" y="884"/>
                    <a:pt x="33047" y="828"/>
                    <a:pt x="33920" y="828"/>
                  </a:cubicBezTo>
                  <a:close/>
                  <a:moveTo>
                    <a:pt x="32470" y="1"/>
                  </a:moveTo>
                  <a:cubicBezTo>
                    <a:pt x="30902" y="1"/>
                    <a:pt x="29319" y="86"/>
                    <a:pt x="27826" y="86"/>
                  </a:cubicBezTo>
                  <a:cubicBezTo>
                    <a:pt x="27496" y="85"/>
                    <a:pt x="27167" y="84"/>
                    <a:pt x="26837" y="84"/>
                  </a:cubicBezTo>
                  <a:cubicBezTo>
                    <a:pt x="23938" y="84"/>
                    <a:pt x="21030" y="130"/>
                    <a:pt x="18122" y="205"/>
                  </a:cubicBezTo>
                  <a:cubicBezTo>
                    <a:pt x="18024" y="207"/>
                    <a:pt x="17945" y="239"/>
                    <a:pt x="17885" y="289"/>
                  </a:cubicBezTo>
                  <a:lnTo>
                    <a:pt x="17885" y="289"/>
                  </a:lnTo>
                  <a:cubicBezTo>
                    <a:pt x="16927" y="274"/>
                    <a:pt x="15962" y="264"/>
                    <a:pt x="14994" y="264"/>
                  </a:cubicBezTo>
                  <a:cubicBezTo>
                    <a:pt x="11377" y="264"/>
                    <a:pt x="7718" y="407"/>
                    <a:pt x="4215" y="1003"/>
                  </a:cubicBezTo>
                  <a:cubicBezTo>
                    <a:pt x="1" y="1705"/>
                    <a:pt x="1108" y="6861"/>
                    <a:pt x="1251" y="9956"/>
                  </a:cubicBezTo>
                  <a:cubicBezTo>
                    <a:pt x="1513" y="15528"/>
                    <a:pt x="1775" y="21112"/>
                    <a:pt x="2037" y="26684"/>
                  </a:cubicBezTo>
                  <a:cubicBezTo>
                    <a:pt x="2108" y="28399"/>
                    <a:pt x="2001" y="30351"/>
                    <a:pt x="2965" y="31852"/>
                  </a:cubicBezTo>
                  <a:cubicBezTo>
                    <a:pt x="3834" y="33221"/>
                    <a:pt x="5382" y="33911"/>
                    <a:pt x="6847" y="34459"/>
                  </a:cubicBezTo>
                  <a:cubicBezTo>
                    <a:pt x="10808" y="35939"/>
                    <a:pt x="15067" y="36229"/>
                    <a:pt x="19270" y="36229"/>
                  </a:cubicBezTo>
                  <a:cubicBezTo>
                    <a:pt x="19969" y="36229"/>
                    <a:pt x="20666" y="36221"/>
                    <a:pt x="21360" y="36209"/>
                  </a:cubicBezTo>
                  <a:cubicBezTo>
                    <a:pt x="23920" y="36174"/>
                    <a:pt x="26468" y="36102"/>
                    <a:pt x="29028" y="36043"/>
                  </a:cubicBezTo>
                  <a:cubicBezTo>
                    <a:pt x="29327" y="36035"/>
                    <a:pt x="29629" y="36032"/>
                    <a:pt x="29934" y="36032"/>
                  </a:cubicBezTo>
                  <a:cubicBezTo>
                    <a:pt x="30599" y="36032"/>
                    <a:pt x="31275" y="36045"/>
                    <a:pt x="31953" y="36045"/>
                  </a:cubicBezTo>
                  <a:cubicBezTo>
                    <a:pt x="33329" y="36045"/>
                    <a:pt x="34709" y="35992"/>
                    <a:pt x="36005" y="35674"/>
                  </a:cubicBezTo>
                  <a:cubicBezTo>
                    <a:pt x="40220" y="34650"/>
                    <a:pt x="39827" y="29851"/>
                    <a:pt x="39994" y="26387"/>
                  </a:cubicBezTo>
                  <a:cubicBezTo>
                    <a:pt x="40256" y="21208"/>
                    <a:pt x="40303" y="16016"/>
                    <a:pt x="40172" y="10825"/>
                  </a:cubicBezTo>
                  <a:cubicBezTo>
                    <a:pt x="40077" y="7396"/>
                    <a:pt x="40922" y="1074"/>
                    <a:pt x="36303" y="276"/>
                  </a:cubicBezTo>
                  <a:cubicBezTo>
                    <a:pt x="35074" y="60"/>
                    <a:pt x="33777" y="1"/>
                    <a:pt x="3247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700" b="1" dirty="0">
                  <a:solidFill>
                    <a:srgbClr val="595959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El </a:t>
              </a:r>
              <a:r>
                <a:rPr lang="en-US" sz="1700" b="1" dirty="0" err="1">
                  <a:solidFill>
                    <a:srgbClr val="595959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equipo</a:t>
              </a:r>
              <a:r>
                <a:rPr lang="en-US" sz="1700" b="1" dirty="0">
                  <a:solidFill>
                    <a:srgbClr val="595959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 de </a:t>
              </a:r>
              <a:r>
                <a:rPr lang="en-US" sz="1700" b="1" dirty="0" err="1">
                  <a:solidFill>
                    <a:srgbClr val="595959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Datacrop</a:t>
              </a:r>
              <a:r>
                <a:rPr lang="en-US" sz="1700" b="1" dirty="0">
                  <a:solidFill>
                    <a:srgbClr val="595959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 </a:t>
              </a:r>
              <a:r>
                <a:rPr lang="en-US" sz="1700" b="1" dirty="0" err="1">
                  <a:solidFill>
                    <a:srgbClr val="595959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analiza</a:t>
              </a:r>
              <a:r>
                <a:rPr lang="en-US" sz="1700" b="1" dirty="0">
                  <a:solidFill>
                    <a:srgbClr val="595959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 la </a:t>
              </a:r>
              <a:r>
                <a:rPr lang="en-US" sz="1700" b="1" dirty="0" err="1">
                  <a:solidFill>
                    <a:srgbClr val="595959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situación</a:t>
              </a:r>
              <a:r>
                <a:rPr lang="en-US" sz="1100" b="1" dirty="0">
                  <a:solidFill>
                    <a:srgbClr val="434343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 </a:t>
              </a:r>
              <a:endParaRPr sz="1100" b="1" dirty="0">
                <a:solidFill>
                  <a:srgbClr val="434343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  <p:grpSp>
          <p:nvGrpSpPr>
            <p:cNvPr id="211" name="Google Shape;211;p6"/>
            <p:cNvGrpSpPr/>
            <p:nvPr/>
          </p:nvGrpSpPr>
          <p:grpSpPr>
            <a:xfrm>
              <a:off x="6288514" y="1169593"/>
              <a:ext cx="1913545" cy="1284938"/>
              <a:chOff x="6351686" y="1169593"/>
              <a:chExt cx="1913545" cy="1284938"/>
            </a:xfrm>
          </p:grpSpPr>
          <p:sp>
            <p:nvSpPr>
              <p:cNvPr id="212" name="Google Shape;212;p6"/>
              <p:cNvSpPr/>
              <p:nvPr/>
            </p:nvSpPr>
            <p:spPr>
              <a:xfrm>
                <a:off x="7701891" y="1525141"/>
                <a:ext cx="59317" cy="40768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277" extrusionOk="0">
                    <a:moveTo>
                      <a:pt x="1065" y="0"/>
                    </a:moveTo>
                    <a:cubicBezTo>
                      <a:pt x="1024" y="0"/>
                      <a:pt x="983" y="4"/>
                      <a:pt x="941" y="11"/>
                    </a:cubicBezTo>
                    <a:cubicBezTo>
                      <a:pt x="751" y="35"/>
                      <a:pt x="560" y="95"/>
                      <a:pt x="393" y="190"/>
                    </a:cubicBezTo>
                    <a:cubicBezTo>
                      <a:pt x="131" y="345"/>
                      <a:pt x="1" y="702"/>
                      <a:pt x="179" y="976"/>
                    </a:cubicBezTo>
                    <a:cubicBezTo>
                      <a:pt x="326" y="1206"/>
                      <a:pt x="587" y="1277"/>
                      <a:pt x="859" y="1277"/>
                    </a:cubicBezTo>
                    <a:cubicBezTo>
                      <a:pt x="1051" y="1277"/>
                      <a:pt x="1250" y="1241"/>
                      <a:pt x="1417" y="1202"/>
                    </a:cubicBezTo>
                    <a:cubicBezTo>
                      <a:pt x="1691" y="1130"/>
                      <a:pt x="1858" y="821"/>
                      <a:pt x="1786" y="559"/>
                    </a:cubicBezTo>
                    <a:cubicBezTo>
                      <a:pt x="1744" y="412"/>
                      <a:pt x="1647" y="299"/>
                      <a:pt x="1526" y="235"/>
                    </a:cubicBezTo>
                    <a:lnTo>
                      <a:pt x="1526" y="235"/>
                    </a:lnTo>
                    <a:cubicBezTo>
                      <a:pt x="1427" y="75"/>
                      <a:pt x="1251" y="0"/>
                      <a:pt x="1065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7927658" y="1528206"/>
                <a:ext cx="61136" cy="47472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487" extrusionOk="0">
                    <a:moveTo>
                      <a:pt x="980" y="431"/>
                    </a:moveTo>
                    <a:lnTo>
                      <a:pt x="980" y="431"/>
                    </a:lnTo>
                    <a:cubicBezTo>
                      <a:pt x="978" y="433"/>
                      <a:pt x="975" y="434"/>
                      <a:pt x="972" y="436"/>
                    </a:cubicBezTo>
                    <a:lnTo>
                      <a:pt x="972" y="436"/>
                    </a:lnTo>
                    <a:cubicBezTo>
                      <a:pt x="972" y="436"/>
                      <a:pt x="972" y="436"/>
                      <a:pt x="972" y="436"/>
                    </a:cubicBezTo>
                    <a:lnTo>
                      <a:pt x="972" y="436"/>
                    </a:lnTo>
                    <a:cubicBezTo>
                      <a:pt x="976" y="433"/>
                      <a:pt x="979" y="432"/>
                      <a:pt x="980" y="431"/>
                    </a:cubicBezTo>
                    <a:close/>
                    <a:moveTo>
                      <a:pt x="970" y="438"/>
                    </a:moveTo>
                    <a:lnTo>
                      <a:pt x="970" y="438"/>
                    </a:lnTo>
                    <a:cubicBezTo>
                      <a:pt x="968" y="439"/>
                      <a:pt x="967" y="441"/>
                      <a:pt x="965" y="442"/>
                    </a:cubicBezTo>
                    <a:lnTo>
                      <a:pt x="965" y="442"/>
                    </a:lnTo>
                    <a:cubicBezTo>
                      <a:pt x="965" y="442"/>
                      <a:pt x="965" y="442"/>
                      <a:pt x="965" y="442"/>
                    </a:cubicBezTo>
                    <a:lnTo>
                      <a:pt x="965" y="442"/>
                    </a:lnTo>
                    <a:cubicBezTo>
                      <a:pt x="966" y="441"/>
                      <a:pt x="968" y="439"/>
                      <a:pt x="970" y="438"/>
                    </a:cubicBezTo>
                    <a:lnTo>
                      <a:pt x="970" y="438"/>
                    </a:lnTo>
                    <a:cubicBezTo>
                      <a:pt x="970" y="438"/>
                      <a:pt x="970" y="438"/>
                      <a:pt x="970" y="438"/>
                    </a:cubicBezTo>
                    <a:close/>
                    <a:moveTo>
                      <a:pt x="964" y="443"/>
                    </a:moveTo>
                    <a:lnTo>
                      <a:pt x="964" y="443"/>
                    </a:lnTo>
                    <a:cubicBezTo>
                      <a:pt x="963" y="443"/>
                      <a:pt x="963" y="443"/>
                      <a:pt x="963" y="444"/>
                    </a:cubicBezTo>
                    <a:lnTo>
                      <a:pt x="963" y="444"/>
                    </a:lnTo>
                    <a:cubicBezTo>
                      <a:pt x="962" y="444"/>
                      <a:pt x="962" y="444"/>
                      <a:pt x="962" y="444"/>
                    </a:cubicBezTo>
                    <a:lnTo>
                      <a:pt x="962" y="444"/>
                    </a:lnTo>
                    <a:cubicBezTo>
                      <a:pt x="962" y="444"/>
                      <a:pt x="963" y="443"/>
                      <a:pt x="963" y="443"/>
                    </a:cubicBezTo>
                    <a:lnTo>
                      <a:pt x="963" y="443"/>
                    </a:lnTo>
                    <a:cubicBezTo>
                      <a:pt x="964" y="443"/>
                      <a:pt x="964" y="443"/>
                      <a:pt x="964" y="443"/>
                    </a:cubicBezTo>
                    <a:close/>
                    <a:moveTo>
                      <a:pt x="940" y="444"/>
                    </a:moveTo>
                    <a:cubicBezTo>
                      <a:pt x="942" y="445"/>
                      <a:pt x="943" y="445"/>
                      <a:pt x="945" y="446"/>
                    </a:cubicBezTo>
                    <a:lnTo>
                      <a:pt x="945" y="446"/>
                    </a:lnTo>
                    <a:cubicBezTo>
                      <a:pt x="940" y="447"/>
                      <a:pt x="936" y="448"/>
                      <a:pt x="934" y="448"/>
                    </a:cubicBezTo>
                    <a:cubicBezTo>
                      <a:pt x="931" y="448"/>
                      <a:pt x="933" y="447"/>
                      <a:pt x="940" y="444"/>
                    </a:cubicBezTo>
                    <a:close/>
                    <a:moveTo>
                      <a:pt x="954" y="451"/>
                    </a:moveTo>
                    <a:cubicBezTo>
                      <a:pt x="954" y="451"/>
                      <a:pt x="954" y="451"/>
                      <a:pt x="954" y="451"/>
                    </a:cubicBezTo>
                    <a:lnTo>
                      <a:pt x="954" y="451"/>
                    </a:lnTo>
                    <a:cubicBezTo>
                      <a:pt x="953" y="451"/>
                      <a:pt x="953" y="451"/>
                      <a:pt x="953" y="451"/>
                    </a:cubicBezTo>
                    <a:lnTo>
                      <a:pt x="953" y="451"/>
                    </a:lnTo>
                    <a:cubicBezTo>
                      <a:pt x="953" y="451"/>
                      <a:pt x="953" y="451"/>
                      <a:pt x="954" y="451"/>
                    </a:cubicBezTo>
                    <a:close/>
                    <a:moveTo>
                      <a:pt x="950" y="449"/>
                    </a:moveTo>
                    <a:cubicBezTo>
                      <a:pt x="950" y="449"/>
                      <a:pt x="950" y="449"/>
                      <a:pt x="951" y="449"/>
                    </a:cubicBezTo>
                    <a:lnTo>
                      <a:pt x="951" y="449"/>
                    </a:lnTo>
                    <a:cubicBezTo>
                      <a:pt x="947" y="450"/>
                      <a:pt x="944" y="451"/>
                      <a:pt x="941" y="451"/>
                    </a:cubicBezTo>
                    <a:cubicBezTo>
                      <a:pt x="944" y="451"/>
                      <a:pt x="947" y="450"/>
                      <a:pt x="950" y="449"/>
                    </a:cubicBezTo>
                    <a:close/>
                    <a:moveTo>
                      <a:pt x="1350" y="1"/>
                    </a:moveTo>
                    <a:cubicBezTo>
                      <a:pt x="1313" y="1"/>
                      <a:pt x="1276" y="4"/>
                      <a:pt x="1239" y="10"/>
                    </a:cubicBezTo>
                    <a:cubicBezTo>
                      <a:pt x="1001" y="58"/>
                      <a:pt x="775" y="141"/>
                      <a:pt x="560" y="249"/>
                    </a:cubicBezTo>
                    <a:cubicBezTo>
                      <a:pt x="239" y="415"/>
                      <a:pt x="1" y="772"/>
                      <a:pt x="203" y="1118"/>
                    </a:cubicBezTo>
                    <a:cubicBezTo>
                      <a:pt x="358" y="1380"/>
                      <a:pt x="691" y="1487"/>
                      <a:pt x="977" y="1487"/>
                    </a:cubicBezTo>
                    <a:cubicBezTo>
                      <a:pt x="1251" y="1487"/>
                      <a:pt x="1489" y="1368"/>
                      <a:pt x="1703" y="1189"/>
                    </a:cubicBezTo>
                    <a:cubicBezTo>
                      <a:pt x="1831" y="1083"/>
                      <a:pt x="1870" y="909"/>
                      <a:pt x="1843" y="746"/>
                    </a:cubicBezTo>
                    <a:lnTo>
                      <a:pt x="1843" y="746"/>
                    </a:lnTo>
                    <a:cubicBezTo>
                      <a:pt x="1898" y="632"/>
                      <a:pt x="1915" y="499"/>
                      <a:pt x="1882" y="380"/>
                    </a:cubicBezTo>
                    <a:cubicBezTo>
                      <a:pt x="1810" y="132"/>
                      <a:pt x="1586" y="1"/>
                      <a:pt x="1350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7719960" y="1687348"/>
                <a:ext cx="73364" cy="173449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5433" extrusionOk="0">
                    <a:moveTo>
                      <a:pt x="1269" y="1"/>
                    </a:moveTo>
                    <a:cubicBezTo>
                      <a:pt x="744" y="1"/>
                      <a:pt x="203" y="340"/>
                      <a:pt x="173" y="1014"/>
                    </a:cubicBezTo>
                    <a:cubicBezTo>
                      <a:pt x="125" y="2145"/>
                      <a:pt x="77" y="3288"/>
                      <a:pt x="30" y="4419"/>
                    </a:cubicBezTo>
                    <a:cubicBezTo>
                      <a:pt x="0" y="5097"/>
                      <a:pt x="507" y="5433"/>
                      <a:pt x="1029" y="5433"/>
                    </a:cubicBezTo>
                    <a:cubicBezTo>
                      <a:pt x="1554" y="5433"/>
                      <a:pt x="2095" y="5094"/>
                      <a:pt x="2125" y="4419"/>
                    </a:cubicBezTo>
                    <a:cubicBezTo>
                      <a:pt x="2173" y="3288"/>
                      <a:pt x="2221" y="2145"/>
                      <a:pt x="2268" y="1014"/>
                    </a:cubicBezTo>
                    <a:cubicBezTo>
                      <a:pt x="2298" y="337"/>
                      <a:pt x="1791" y="1"/>
                      <a:pt x="1269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7481071" y="1933419"/>
                <a:ext cx="185931" cy="521112"/>
              </a:xfrm>
              <a:custGeom>
                <a:avLst/>
                <a:gdLst/>
                <a:ahLst/>
                <a:cxnLst/>
                <a:rect l="l" t="t" r="r" b="b"/>
                <a:pathLst>
                  <a:path w="5824" h="16323" extrusionOk="0">
                    <a:moveTo>
                      <a:pt x="3567" y="0"/>
                    </a:moveTo>
                    <a:cubicBezTo>
                      <a:pt x="3315" y="0"/>
                      <a:pt x="3046" y="72"/>
                      <a:pt x="2774" y="236"/>
                    </a:cubicBezTo>
                    <a:cubicBezTo>
                      <a:pt x="738" y="1450"/>
                      <a:pt x="750" y="3677"/>
                      <a:pt x="619" y="5808"/>
                    </a:cubicBezTo>
                    <a:cubicBezTo>
                      <a:pt x="429" y="8808"/>
                      <a:pt x="250" y="11809"/>
                      <a:pt x="60" y="14809"/>
                    </a:cubicBezTo>
                    <a:cubicBezTo>
                      <a:pt x="0" y="15819"/>
                      <a:pt x="754" y="16322"/>
                      <a:pt x="1538" y="16322"/>
                    </a:cubicBezTo>
                    <a:cubicBezTo>
                      <a:pt x="2325" y="16322"/>
                      <a:pt x="3143" y="15816"/>
                      <a:pt x="3203" y="14809"/>
                    </a:cubicBezTo>
                    <a:lnTo>
                      <a:pt x="3596" y="8582"/>
                    </a:lnTo>
                    <a:cubicBezTo>
                      <a:pt x="3643" y="7653"/>
                      <a:pt x="3703" y="6736"/>
                      <a:pt x="3762" y="5808"/>
                    </a:cubicBezTo>
                    <a:cubicBezTo>
                      <a:pt x="3810" y="5082"/>
                      <a:pt x="3608" y="3391"/>
                      <a:pt x="4358" y="2950"/>
                    </a:cubicBezTo>
                    <a:cubicBezTo>
                      <a:pt x="5824" y="2077"/>
                      <a:pt x="4927" y="0"/>
                      <a:pt x="3567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7451031" y="1820344"/>
                <a:ext cx="272161" cy="613024"/>
              </a:xfrm>
              <a:custGeom>
                <a:avLst/>
                <a:gdLst/>
                <a:ahLst/>
                <a:cxnLst/>
                <a:rect l="l" t="t" r="r" b="b"/>
                <a:pathLst>
                  <a:path w="8525" h="19202" extrusionOk="0">
                    <a:moveTo>
                      <a:pt x="8033" y="0"/>
                    </a:moveTo>
                    <a:cubicBezTo>
                      <a:pt x="7990" y="0"/>
                      <a:pt x="7944" y="9"/>
                      <a:pt x="7894" y="27"/>
                    </a:cubicBezTo>
                    <a:cubicBezTo>
                      <a:pt x="5049" y="1123"/>
                      <a:pt x="2739" y="3254"/>
                      <a:pt x="1608" y="6111"/>
                    </a:cubicBezTo>
                    <a:cubicBezTo>
                      <a:pt x="0" y="10148"/>
                      <a:pt x="1441" y="14577"/>
                      <a:pt x="369" y="18708"/>
                    </a:cubicBezTo>
                    <a:cubicBezTo>
                      <a:pt x="291" y="19009"/>
                      <a:pt x="535" y="19202"/>
                      <a:pt x="771" y="19202"/>
                    </a:cubicBezTo>
                    <a:cubicBezTo>
                      <a:pt x="927" y="19202"/>
                      <a:pt x="1079" y="19117"/>
                      <a:pt x="1131" y="18922"/>
                    </a:cubicBezTo>
                    <a:cubicBezTo>
                      <a:pt x="2013" y="15517"/>
                      <a:pt x="1227" y="12053"/>
                      <a:pt x="1763" y="8624"/>
                    </a:cubicBezTo>
                    <a:cubicBezTo>
                      <a:pt x="2310" y="5028"/>
                      <a:pt x="4715" y="2087"/>
                      <a:pt x="8109" y="789"/>
                    </a:cubicBezTo>
                    <a:cubicBezTo>
                      <a:pt x="8525" y="629"/>
                      <a:pt x="8405" y="0"/>
                      <a:pt x="8033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8015354" y="1827367"/>
                <a:ext cx="249877" cy="624261"/>
              </a:xfrm>
              <a:custGeom>
                <a:avLst/>
                <a:gdLst/>
                <a:ahLst/>
                <a:cxnLst/>
                <a:rect l="l" t="t" r="r" b="b"/>
                <a:pathLst>
                  <a:path w="7827" h="19554" extrusionOk="0">
                    <a:moveTo>
                      <a:pt x="538" y="0"/>
                    </a:moveTo>
                    <a:cubicBezTo>
                      <a:pt x="216" y="0"/>
                      <a:pt x="1" y="510"/>
                      <a:pt x="338" y="748"/>
                    </a:cubicBezTo>
                    <a:cubicBezTo>
                      <a:pt x="6279" y="4927"/>
                      <a:pt x="7041" y="12499"/>
                      <a:pt x="6922" y="19179"/>
                    </a:cubicBezTo>
                    <a:cubicBezTo>
                      <a:pt x="6922" y="19429"/>
                      <a:pt x="7118" y="19554"/>
                      <a:pt x="7315" y="19554"/>
                    </a:cubicBezTo>
                    <a:cubicBezTo>
                      <a:pt x="7511" y="19554"/>
                      <a:pt x="7708" y="19429"/>
                      <a:pt x="7708" y="19179"/>
                    </a:cubicBezTo>
                    <a:cubicBezTo>
                      <a:pt x="7827" y="12190"/>
                      <a:pt x="6910" y="4415"/>
                      <a:pt x="742" y="69"/>
                    </a:cubicBezTo>
                    <a:cubicBezTo>
                      <a:pt x="672" y="21"/>
                      <a:pt x="603" y="0"/>
                      <a:pt x="53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7627444" y="1866889"/>
                <a:ext cx="278258" cy="561752"/>
              </a:xfrm>
              <a:custGeom>
                <a:avLst/>
                <a:gdLst/>
                <a:ahLst/>
                <a:cxnLst/>
                <a:rect l="l" t="t" r="r" b="b"/>
                <a:pathLst>
                  <a:path w="8716" h="17596" extrusionOk="0">
                    <a:moveTo>
                      <a:pt x="479" y="0"/>
                    </a:moveTo>
                    <a:cubicBezTo>
                      <a:pt x="240" y="0"/>
                      <a:pt x="1" y="188"/>
                      <a:pt x="94" y="474"/>
                    </a:cubicBezTo>
                    <a:cubicBezTo>
                      <a:pt x="1975" y="6415"/>
                      <a:pt x="5666" y="11523"/>
                      <a:pt x="7845" y="17333"/>
                    </a:cubicBezTo>
                    <a:cubicBezTo>
                      <a:pt x="7915" y="17516"/>
                      <a:pt x="8076" y="17596"/>
                      <a:pt x="8235" y="17596"/>
                    </a:cubicBezTo>
                    <a:cubicBezTo>
                      <a:pt x="8478" y="17596"/>
                      <a:pt x="8715" y="17408"/>
                      <a:pt x="8607" y="17119"/>
                    </a:cubicBezTo>
                    <a:cubicBezTo>
                      <a:pt x="6428" y="11321"/>
                      <a:pt x="2737" y="6201"/>
                      <a:pt x="856" y="272"/>
                    </a:cubicBezTo>
                    <a:cubicBezTo>
                      <a:pt x="795" y="82"/>
                      <a:pt x="637" y="0"/>
                      <a:pt x="47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7861288" y="1845436"/>
                <a:ext cx="203809" cy="521686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6341" extrusionOk="0">
                    <a:moveTo>
                      <a:pt x="5994" y="0"/>
                    </a:moveTo>
                    <a:cubicBezTo>
                      <a:pt x="5798" y="0"/>
                      <a:pt x="5598" y="128"/>
                      <a:pt x="5592" y="384"/>
                    </a:cubicBezTo>
                    <a:cubicBezTo>
                      <a:pt x="5509" y="3551"/>
                      <a:pt x="4330" y="5921"/>
                      <a:pt x="2806" y="8623"/>
                    </a:cubicBezTo>
                    <a:cubicBezTo>
                      <a:pt x="1532" y="10897"/>
                      <a:pt x="794" y="13362"/>
                      <a:pt x="80" y="15850"/>
                    </a:cubicBezTo>
                    <a:cubicBezTo>
                      <a:pt x="0" y="16146"/>
                      <a:pt x="244" y="16341"/>
                      <a:pt x="480" y="16341"/>
                    </a:cubicBezTo>
                    <a:cubicBezTo>
                      <a:pt x="634" y="16341"/>
                      <a:pt x="785" y="16258"/>
                      <a:pt x="842" y="16065"/>
                    </a:cubicBezTo>
                    <a:cubicBezTo>
                      <a:pt x="1711" y="13017"/>
                      <a:pt x="2794" y="10302"/>
                      <a:pt x="4354" y="7552"/>
                    </a:cubicBezTo>
                    <a:cubicBezTo>
                      <a:pt x="5628" y="5313"/>
                      <a:pt x="6318" y="2968"/>
                      <a:pt x="6378" y="384"/>
                    </a:cubicBezTo>
                    <a:cubicBezTo>
                      <a:pt x="6384" y="128"/>
                      <a:pt x="6190" y="0"/>
                      <a:pt x="599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7543387" y="1879244"/>
                <a:ext cx="311205" cy="531072"/>
              </a:xfrm>
              <a:custGeom>
                <a:avLst/>
                <a:gdLst/>
                <a:ahLst/>
                <a:cxnLst/>
                <a:rect l="l" t="t" r="r" b="b"/>
                <a:pathLst>
                  <a:path w="9748" h="16635" extrusionOk="0">
                    <a:moveTo>
                      <a:pt x="2628" y="1"/>
                    </a:moveTo>
                    <a:cubicBezTo>
                      <a:pt x="2576" y="1"/>
                      <a:pt x="2524" y="27"/>
                      <a:pt x="2501" y="87"/>
                    </a:cubicBezTo>
                    <a:cubicBezTo>
                      <a:pt x="1679" y="2171"/>
                      <a:pt x="846" y="4242"/>
                      <a:pt x="24" y="6326"/>
                    </a:cubicBezTo>
                    <a:cubicBezTo>
                      <a:pt x="1" y="6386"/>
                      <a:pt x="60" y="6481"/>
                      <a:pt x="120" y="6493"/>
                    </a:cubicBezTo>
                    <a:cubicBezTo>
                      <a:pt x="941" y="6659"/>
                      <a:pt x="1941" y="6695"/>
                      <a:pt x="2715" y="6993"/>
                    </a:cubicBezTo>
                    <a:cubicBezTo>
                      <a:pt x="3870" y="7421"/>
                      <a:pt x="3703" y="7564"/>
                      <a:pt x="3227" y="8672"/>
                    </a:cubicBezTo>
                    <a:cubicBezTo>
                      <a:pt x="2989" y="9219"/>
                      <a:pt x="2465" y="9981"/>
                      <a:pt x="2620" y="10636"/>
                    </a:cubicBezTo>
                    <a:cubicBezTo>
                      <a:pt x="2715" y="10981"/>
                      <a:pt x="3299" y="11351"/>
                      <a:pt x="3513" y="11529"/>
                    </a:cubicBezTo>
                    <a:cubicBezTo>
                      <a:pt x="4168" y="12101"/>
                      <a:pt x="4835" y="12660"/>
                      <a:pt x="5489" y="13220"/>
                    </a:cubicBezTo>
                    <a:cubicBezTo>
                      <a:pt x="6811" y="14351"/>
                      <a:pt x="8144" y="15482"/>
                      <a:pt x="9466" y="16601"/>
                    </a:cubicBezTo>
                    <a:cubicBezTo>
                      <a:pt x="9492" y="16624"/>
                      <a:pt x="9521" y="16634"/>
                      <a:pt x="9550" y="16634"/>
                    </a:cubicBezTo>
                    <a:cubicBezTo>
                      <a:pt x="9653" y="16634"/>
                      <a:pt x="9747" y="16506"/>
                      <a:pt x="9645" y="16423"/>
                    </a:cubicBezTo>
                    <a:cubicBezTo>
                      <a:pt x="8156" y="15149"/>
                      <a:pt x="6668" y="13887"/>
                      <a:pt x="5180" y="12613"/>
                    </a:cubicBezTo>
                    <a:cubicBezTo>
                      <a:pt x="4704" y="12208"/>
                      <a:pt x="3430" y="11493"/>
                      <a:pt x="3191" y="10922"/>
                    </a:cubicBezTo>
                    <a:cubicBezTo>
                      <a:pt x="2727" y="9791"/>
                      <a:pt x="3715" y="8195"/>
                      <a:pt x="4168" y="7160"/>
                    </a:cubicBezTo>
                    <a:cubicBezTo>
                      <a:pt x="4192" y="7088"/>
                      <a:pt x="4180" y="6981"/>
                      <a:pt x="4084" y="6969"/>
                    </a:cubicBezTo>
                    <a:cubicBezTo>
                      <a:pt x="3287" y="6826"/>
                      <a:pt x="2227" y="6814"/>
                      <a:pt x="1489" y="6493"/>
                    </a:cubicBezTo>
                    <a:cubicBezTo>
                      <a:pt x="1426" y="6501"/>
                      <a:pt x="1366" y="6505"/>
                      <a:pt x="1308" y="6505"/>
                    </a:cubicBezTo>
                    <a:cubicBezTo>
                      <a:pt x="870" y="6505"/>
                      <a:pt x="609" y="6263"/>
                      <a:pt x="524" y="5778"/>
                    </a:cubicBezTo>
                    <a:cubicBezTo>
                      <a:pt x="655" y="5457"/>
                      <a:pt x="775" y="5147"/>
                      <a:pt x="894" y="4838"/>
                    </a:cubicBezTo>
                    <a:lnTo>
                      <a:pt x="2751" y="159"/>
                    </a:lnTo>
                    <a:cubicBezTo>
                      <a:pt x="2787" y="64"/>
                      <a:pt x="2708" y="1"/>
                      <a:pt x="262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7932351" y="1949604"/>
                <a:ext cx="218686" cy="459848"/>
              </a:xfrm>
              <a:custGeom>
                <a:avLst/>
                <a:gdLst/>
                <a:ahLst/>
                <a:cxnLst/>
                <a:rect l="l" t="t" r="r" b="b"/>
                <a:pathLst>
                  <a:path w="6850" h="14404" extrusionOk="0">
                    <a:moveTo>
                      <a:pt x="6668" y="0"/>
                    </a:moveTo>
                    <a:cubicBezTo>
                      <a:pt x="6627" y="0"/>
                      <a:pt x="6586" y="18"/>
                      <a:pt x="6557" y="62"/>
                    </a:cubicBezTo>
                    <a:cubicBezTo>
                      <a:pt x="6081" y="800"/>
                      <a:pt x="5605" y="1538"/>
                      <a:pt x="5128" y="2277"/>
                    </a:cubicBezTo>
                    <a:cubicBezTo>
                      <a:pt x="4807" y="2765"/>
                      <a:pt x="3723" y="3920"/>
                      <a:pt x="3688" y="4479"/>
                    </a:cubicBezTo>
                    <a:cubicBezTo>
                      <a:pt x="3652" y="5146"/>
                      <a:pt x="3557" y="4551"/>
                      <a:pt x="3819" y="5098"/>
                    </a:cubicBezTo>
                    <a:cubicBezTo>
                      <a:pt x="4188" y="5348"/>
                      <a:pt x="4557" y="5598"/>
                      <a:pt x="4926" y="5860"/>
                    </a:cubicBezTo>
                    <a:cubicBezTo>
                      <a:pt x="5200" y="6384"/>
                      <a:pt x="5116" y="6837"/>
                      <a:pt x="4676" y="7218"/>
                    </a:cubicBezTo>
                    <a:cubicBezTo>
                      <a:pt x="4331" y="8027"/>
                      <a:pt x="3616" y="8813"/>
                      <a:pt x="3140" y="9551"/>
                    </a:cubicBezTo>
                    <a:cubicBezTo>
                      <a:pt x="2116" y="11099"/>
                      <a:pt x="1092" y="12659"/>
                      <a:pt x="68" y="14207"/>
                    </a:cubicBezTo>
                    <a:cubicBezTo>
                      <a:pt x="1" y="14308"/>
                      <a:pt x="95" y="14403"/>
                      <a:pt x="189" y="14403"/>
                    </a:cubicBezTo>
                    <a:cubicBezTo>
                      <a:pt x="228" y="14403"/>
                      <a:pt x="267" y="14388"/>
                      <a:pt x="294" y="14350"/>
                    </a:cubicBezTo>
                    <a:cubicBezTo>
                      <a:pt x="2080" y="11623"/>
                      <a:pt x="3878" y="8908"/>
                      <a:pt x="5664" y="6182"/>
                    </a:cubicBezTo>
                    <a:cubicBezTo>
                      <a:pt x="5712" y="6122"/>
                      <a:pt x="5676" y="6051"/>
                      <a:pt x="5616" y="6003"/>
                    </a:cubicBezTo>
                    <a:cubicBezTo>
                      <a:pt x="4997" y="5587"/>
                      <a:pt x="4545" y="5444"/>
                      <a:pt x="4390" y="4658"/>
                    </a:cubicBezTo>
                    <a:cubicBezTo>
                      <a:pt x="4235" y="3848"/>
                      <a:pt x="4557" y="3634"/>
                      <a:pt x="4997" y="2955"/>
                    </a:cubicBezTo>
                    <a:cubicBezTo>
                      <a:pt x="5593" y="2038"/>
                      <a:pt x="6188" y="1110"/>
                      <a:pt x="6783" y="193"/>
                    </a:cubicBezTo>
                    <a:cubicBezTo>
                      <a:pt x="6849" y="94"/>
                      <a:pt x="6761" y="0"/>
                      <a:pt x="666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7593572" y="2246339"/>
                <a:ext cx="16952" cy="186027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827" extrusionOk="0">
                    <a:moveTo>
                      <a:pt x="402" y="0"/>
                    </a:moveTo>
                    <a:cubicBezTo>
                      <a:pt x="337" y="0"/>
                      <a:pt x="268" y="42"/>
                      <a:pt x="262" y="125"/>
                    </a:cubicBezTo>
                    <a:cubicBezTo>
                      <a:pt x="95" y="1983"/>
                      <a:pt x="12" y="3840"/>
                      <a:pt x="0" y="5697"/>
                    </a:cubicBezTo>
                    <a:cubicBezTo>
                      <a:pt x="0" y="5782"/>
                      <a:pt x="68" y="5827"/>
                      <a:pt x="135" y="5827"/>
                    </a:cubicBezTo>
                    <a:cubicBezTo>
                      <a:pt x="199" y="5827"/>
                      <a:pt x="262" y="5785"/>
                      <a:pt x="262" y="5697"/>
                    </a:cubicBezTo>
                    <a:cubicBezTo>
                      <a:pt x="274" y="3840"/>
                      <a:pt x="357" y="1983"/>
                      <a:pt x="524" y="125"/>
                    </a:cubicBezTo>
                    <a:cubicBezTo>
                      <a:pt x="530" y="42"/>
                      <a:pt x="468" y="0"/>
                      <a:pt x="40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8106306" y="2260769"/>
                <a:ext cx="8396" cy="16805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264" extrusionOk="0">
                    <a:moveTo>
                      <a:pt x="132" y="1"/>
                    </a:moveTo>
                    <a:cubicBezTo>
                      <a:pt x="66" y="1"/>
                      <a:pt x="1" y="42"/>
                      <a:pt x="1" y="126"/>
                    </a:cubicBezTo>
                    <a:lnTo>
                      <a:pt x="1" y="5138"/>
                    </a:lnTo>
                    <a:cubicBezTo>
                      <a:pt x="1" y="5222"/>
                      <a:pt x="66" y="5263"/>
                      <a:pt x="132" y="5263"/>
                    </a:cubicBezTo>
                    <a:cubicBezTo>
                      <a:pt x="197" y="5263"/>
                      <a:pt x="263" y="5222"/>
                      <a:pt x="263" y="5138"/>
                    </a:cubicBezTo>
                    <a:lnTo>
                      <a:pt x="263" y="126"/>
                    </a:lnTo>
                    <a:cubicBezTo>
                      <a:pt x="263" y="42"/>
                      <a:pt x="197" y="1"/>
                      <a:pt x="13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7707318" y="1824462"/>
                <a:ext cx="325507" cy="114611"/>
              </a:xfrm>
              <a:custGeom>
                <a:avLst/>
                <a:gdLst/>
                <a:ahLst/>
                <a:cxnLst/>
                <a:rect l="l" t="t" r="r" b="b"/>
                <a:pathLst>
                  <a:path w="10196" h="3590" extrusionOk="0">
                    <a:moveTo>
                      <a:pt x="9560" y="0"/>
                    </a:moveTo>
                    <a:cubicBezTo>
                      <a:pt x="9056" y="0"/>
                      <a:pt x="8511" y="598"/>
                      <a:pt x="8093" y="922"/>
                    </a:cubicBezTo>
                    <a:cubicBezTo>
                      <a:pt x="7233" y="1608"/>
                      <a:pt x="5805" y="3259"/>
                      <a:pt x="4608" y="3259"/>
                    </a:cubicBezTo>
                    <a:cubicBezTo>
                      <a:pt x="4579" y="3259"/>
                      <a:pt x="4550" y="3258"/>
                      <a:pt x="4522" y="3256"/>
                    </a:cubicBezTo>
                    <a:cubicBezTo>
                      <a:pt x="4069" y="3232"/>
                      <a:pt x="3283" y="2446"/>
                      <a:pt x="2879" y="2160"/>
                    </a:cubicBezTo>
                    <a:cubicBezTo>
                      <a:pt x="1997" y="1541"/>
                      <a:pt x="1128" y="886"/>
                      <a:pt x="283" y="208"/>
                    </a:cubicBezTo>
                    <a:cubicBezTo>
                      <a:pt x="256" y="185"/>
                      <a:pt x="226" y="176"/>
                      <a:pt x="198" y="176"/>
                    </a:cubicBezTo>
                    <a:cubicBezTo>
                      <a:pt x="91" y="176"/>
                      <a:pt x="1" y="311"/>
                      <a:pt x="104" y="386"/>
                    </a:cubicBezTo>
                    <a:cubicBezTo>
                      <a:pt x="962" y="1089"/>
                      <a:pt x="1843" y="1756"/>
                      <a:pt x="2748" y="2387"/>
                    </a:cubicBezTo>
                    <a:cubicBezTo>
                      <a:pt x="3176" y="2684"/>
                      <a:pt x="4093" y="3577"/>
                      <a:pt x="4676" y="3589"/>
                    </a:cubicBezTo>
                    <a:cubicBezTo>
                      <a:pt x="5367" y="3589"/>
                      <a:pt x="8809" y="393"/>
                      <a:pt x="9725" y="393"/>
                    </a:cubicBezTo>
                    <a:cubicBezTo>
                      <a:pt x="9805" y="393"/>
                      <a:pt x="9865" y="417"/>
                      <a:pt x="9903" y="470"/>
                    </a:cubicBezTo>
                    <a:cubicBezTo>
                      <a:pt x="9932" y="513"/>
                      <a:pt x="9974" y="531"/>
                      <a:pt x="10014" y="531"/>
                    </a:cubicBezTo>
                    <a:cubicBezTo>
                      <a:pt x="10107" y="531"/>
                      <a:pt x="10196" y="438"/>
                      <a:pt x="10129" y="339"/>
                    </a:cubicBezTo>
                    <a:cubicBezTo>
                      <a:pt x="9953" y="95"/>
                      <a:pt x="9760" y="0"/>
                      <a:pt x="956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7686312" y="1830336"/>
                <a:ext cx="169043" cy="215206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6741" extrusionOk="0">
                    <a:moveTo>
                      <a:pt x="519" y="0"/>
                    </a:moveTo>
                    <a:cubicBezTo>
                      <a:pt x="467" y="0"/>
                      <a:pt x="419" y="29"/>
                      <a:pt x="405" y="95"/>
                    </a:cubicBezTo>
                    <a:cubicBezTo>
                      <a:pt x="167" y="1524"/>
                      <a:pt x="119" y="2953"/>
                      <a:pt x="131" y="4393"/>
                    </a:cubicBezTo>
                    <a:cubicBezTo>
                      <a:pt x="131" y="4941"/>
                      <a:pt x="0" y="6382"/>
                      <a:pt x="655" y="6691"/>
                    </a:cubicBezTo>
                    <a:cubicBezTo>
                      <a:pt x="723" y="6725"/>
                      <a:pt x="797" y="6740"/>
                      <a:pt x="877" y="6740"/>
                    </a:cubicBezTo>
                    <a:cubicBezTo>
                      <a:pt x="1444" y="6740"/>
                      <a:pt x="2268" y="5976"/>
                      <a:pt x="2644" y="5715"/>
                    </a:cubicBezTo>
                    <a:cubicBezTo>
                      <a:pt x="3632" y="5024"/>
                      <a:pt x="4489" y="4215"/>
                      <a:pt x="5227" y="3250"/>
                    </a:cubicBezTo>
                    <a:cubicBezTo>
                      <a:pt x="5295" y="3158"/>
                      <a:pt x="5201" y="3065"/>
                      <a:pt x="5107" y="3065"/>
                    </a:cubicBezTo>
                    <a:cubicBezTo>
                      <a:pt x="5068" y="3065"/>
                      <a:pt x="5029" y="3081"/>
                      <a:pt x="5001" y="3119"/>
                    </a:cubicBezTo>
                    <a:cubicBezTo>
                      <a:pt x="4545" y="3715"/>
                      <a:pt x="2328" y="6219"/>
                      <a:pt x="1092" y="6219"/>
                    </a:cubicBezTo>
                    <a:cubicBezTo>
                      <a:pt x="844" y="6219"/>
                      <a:pt x="636" y="6118"/>
                      <a:pt x="489" y="5882"/>
                    </a:cubicBezTo>
                    <a:cubicBezTo>
                      <a:pt x="167" y="5370"/>
                      <a:pt x="381" y="4024"/>
                      <a:pt x="393" y="3441"/>
                    </a:cubicBezTo>
                    <a:cubicBezTo>
                      <a:pt x="405" y="2334"/>
                      <a:pt x="477" y="1250"/>
                      <a:pt x="667" y="167"/>
                    </a:cubicBezTo>
                    <a:cubicBezTo>
                      <a:pt x="681" y="66"/>
                      <a:pt x="596" y="0"/>
                      <a:pt x="51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7864768" y="1923937"/>
                <a:ext cx="132808" cy="129807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066" extrusionOk="0">
                    <a:moveTo>
                      <a:pt x="206" y="1"/>
                    </a:moveTo>
                    <a:cubicBezTo>
                      <a:pt x="96" y="1"/>
                      <a:pt x="0" y="136"/>
                      <a:pt x="113" y="211"/>
                    </a:cubicBezTo>
                    <a:cubicBezTo>
                      <a:pt x="1518" y="1318"/>
                      <a:pt x="2685" y="2700"/>
                      <a:pt x="3888" y="4021"/>
                    </a:cubicBezTo>
                    <a:cubicBezTo>
                      <a:pt x="3916" y="4052"/>
                      <a:pt x="3948" y="4065"/>
                      <a:pt x="3978" y="4065"/>
                    </a:cubicBezTo>
                    <a:cubicBezTo>
                      <a:pt x="4076" y="4065"/>
                      <a:pt x="4160" y="3933"/>
                      <a:pt x="4078" y="3843"/>
                    </a:cubicBezTo>
                    <a:cubicBezTo>
                      <a:pt x="2876" y="2521"/>
                      <a:pt x="1709" y="1140"/>
                      <a:pt x="292" y="33"/>
                    </a:cubicBezTo>
                    <a:cubicBezTo>
                      <a:pt x="265" y="10"/>
                      <a:pt x="235" y="1"/>
                      <a:pt x="20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7785340" y="2054890"/>
                <a:ext cx="56028" cy="139576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4372" extrusionOk="0">
                    <a:moveTo>
                      <a:pt x="1574" y="0"/>
                    </a:moveTo>
                    <a:cubicBezTo>
                      <a:pt x="1535" y="0"/>
                      <a:pt x="1496" y="18"/>
                      <a:pt x="1470" y="62"/>
                    </a:cubicBezTo>
                    <a:cubicBezTo>
                      <a:pt x="720" y="1348"/>
                      <a:pt x="363" y="2765"/>
                      <a:pt x="30" y="4205"/>
                    </a:cubicBezTo>
                    <a:cubicBezTo>
                      <a:pt x="1" y="4306"/>
                      <a:pt x="85" y="4372"/>
                      <a:pt x="164" y="4372"/>
                    </a:cubicBezTo>
                    <a:cubicBezTo>
                      <a:pt x="216" y="4372"/>
                      <a:pt x="266" y="4343"/>
                      <a:pt x="280" y="4277"/>
                    </a:cubicBezTo>
                    <a:cubicBezTo>
                      <a:pt x="601" y="2860"/>
                      <a:pt x="958" y="1467"/>
                      <a:pt x="1697" y="193"/>
                    </a:cubicBezTo>
                    <a:cubicBezTo>
                      <a:pt x="1754" y="94"/>
                      <a:pt x="1663" y="0"/>
                      <a:pt x="1574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7885103" y="2053613"/>
                <a:ext cx="61392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3769" extrusionOk="0">
                    <a:moveTo>
                      <a:pt x="155" y="0"/>
                    </a:moveTo>
                    <a:cubicBezTo>
                      <a:pt x="76" y="0"/>
                      <a:pt x="0" y="62"/>
                      <a:pt x="36" y="162"/>
                    </a:cubicBezTo>
                    <a:cubicBezTo>
                      <a:pt x="441" y="1388"/>
                      <a:pt x="1274" y="2424"/>
                      <a:pt x="1643" y="3674"/>
                    </a:cubicBezTo>
                    <a:cubicBezTo>
                      <a:pt x="1662" y="3740"/>
                      <a:pt x="1713" y="3769"/>
                      <a:pt x="1765" y="3769"/>
                    </a:cubicBezTo>
                    <a:cubicBezTo>
                      <a:pt x="1843" y="3769"/>
                      <a:pt x="1922" y="3703"/>
                      <a:pt x="1893" y="3603"/>
                    </a:cubicBezTo>
                    <a:cubicBezTo>
                      <a:pt x="1524" y="2352"/>
                      <a:pt x="691" y="1328"/>
                      <a:pt x="286" y="90"/>
                    </a:cubicBezTo>
                    <a:cubicBezTo>
                      <a:pt x="262" y="28"/>
                      <a:pt x="208" y="0"/>
                      <a:pt x="15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7798046" y="1926747"/>
                <a:ext cx="134213" cy="137629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4311" extrusionOk="0">
                    <a:moveTo>
                      <a:pt x="2787" y="1"/>
                    </a:moveTo>
                    <a:cubicBezTo>
                      <a:pt x="2691" y="1"/>
                      <a:pt x="2597" y="130"/>
                      <a:pt x="2680" y="230"/>
                    </a:cubicBezTo>
                    <a:cubicBezTo>
                      <a:pt x="3227" y="885"/>
                      <a:pt x="3870" y="1671"/>
                      <a:pt x="3537" y="2564"/>
                    </a:cubicBezTo>
                    <a:cubicBezTo>
                      <a:pt x="3430" y="2838"/>
                      <a:pt x="3204" y="3064"/>
                      <a:pt x="3096" y="3350"/>
                    </a:cubicBezTo>
                    <a:cubicBezTo>
                      <a:pt x="2965" y="3659"/>
                      <a:pt x="3025" y="3719"/>
                      <a:pt x="2751" y="3874"/>
                    </a:cubicBezTo>
                    <a:cubicBezTo>
                      <a:pt x="2585" y="3975"/>
                      <a:pt x="2331" y="4001"/>
                      <a:pt x="2088" y="4001"/>
                    </a:cubicBezTo>
                    <a:cubicBezTo>
                      <a:pt x="1931" y="4001"/>
                      <a:pt x="1778" y="3990"/>
                      <a:pt x="1656" y="3981"/>
                    </a:cubicBezTo>
                    <a:cubicBezTo>
                      <a:pt x="1132" y="3957"/>
                      <a:pt x="1144" y="3695"/>
                      <a:pt x="941" y="3266"/>
                    </a:cubicBezTo>
                    <a:cubicBezTo>
                      <a:pt x="703" y="2743"/>
                      <a:pt x="394" y="2302"/>
                      <a:pt x="620" y="1647"/>
                    </a:cubicBezTo>
                    <a:cubicBezTo>
                      <a:pt x="763" y="1254"/>
                      <a:pt x="1132" y="885"/>
                      <a:pt x="1418" y="576"/>
                    </a:cubicBezTo>
                    <a:cubicBezTo>
                      <a:pt x="1500" y="475"/>
                      <a:pt x="1413" y="346"/>
                      <a:pt x="1315" y="346"/>
                    </a:cubicBezTo>
                    <a:cubicBezTo>
                      <a:pt x="1285" y="346"/>
                      <a:pt x="1255" y="358"/>
                      <a:pt x="1227" y="385"/>
                    </a:cubicBezTo>
                    <a:cubicBezTo>
                      <a:pt x="596" y="1088"/>
                      <a:pt x="1" y="1790"/>
                      <a:pt x="406" y="2731"/>
                    </a:cubicBezTo>
                    <a:cubicBezTo>
                      <a:pt x="560" y="3088"/>
                      <a:pt x="810" y="3993"/>
                      <a:pt x="1156" y="4207"/>
                    </a:cubicBezTo>
                    <a:cubicBezTo>
                      <a:pt x="1272" y="4285"/>
                      <a:pt x="1457" y="4311"/>
                      <a:pt x="1664" y="4311"/>
                    </a:cubicBezTo>
                    <a:cubicBezTo>
                      <a:pt x="2027" y="4311"/>
                      <a:pt x="2456" y="4230"/>
                      <a:pt x="2692" y="4207"/>
                    </a:cubicBezTo>
                    <a:cubicBezTo>
                      <a:pt x="2930" y="4195"/>
                      <a:pt x="3049" y="4195"/>
                      <a:pt x="3180" y="3993"/>
                    </a:cubicBezTo>
                    <a:cubicBezTo>
                      <a:pt x="3335" y="3743"/>
                      <a:pt x="3358" y="3362"/>
                      <a:pt x="3513" y="3088"/>
                    </a:cubicBezTo>
                    <a:cubicBezTo>
                      <a:pt x="3620" y="2885"/>
                      <a:pt x="3799" y="2707"/>
                      <a:pt x="3882" y="2481"/>
                    </a:cubicBezTo>
                    <a:cubicBezTo>
                      <a:pt x="4204" y="1611"/>
                      <a:pt x="3382" y="671"/>
                      <a:pt x="2870" y="40"/>
                    </a:cubicBezTo>
                    <a:cubicBezTo>
                      <a:pt x="2845" y="12"/>
                      <a:pt x="2816" y="1"/>
                      <a:pt x="278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7842261" y="1923554"/>
                <a:ext cx="51910" cy="13281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416" extrusionOk="0">
                    <a:moveTo>
                      <a:pt x="1002" y="1"/>
                    </a:moveTo>
                    <a:cubicBezTo>
                      <a:pt x="709" y="1"/>
                      <a:pt x="387" y="98"/>
                      <a:pt x="140" y="140"/>
                    </a:cubicBezTo>
                    <a:cubicBezTo>
                      <a:pt x="0" y="163"/>
                      <a:pt x="31" y="402"/>
                      <a:pt x="166" y="402"/>
                    </a:cubicBezTo>
                    <a:cubicBezTo>
                      <a:pt x="169" y="402"/>
                      <a:pt x="172" y="402"/>
                      <a:pt x="176" y="402"/>
                    </a:cubicBezTo>
                    <a:cubicBezTo>
                      <a:pt x="187" y="401"/>
                      <a:pt x="199" y="401"/>
                      <a:pt x="211" y="400"/>
                    </a:cubicBezTo>
                    <a:lnTo>
                      <a:pt x="211" y="400"/>
                    </a:lnTo>
                    <a:cubicBezTo>
                      <a:pt x="211" y="401"/>
                      <a:pt x="211" y="401"/>
                      <a:pt x="211" y="402"/>
                    </a:cubicBezTo>
                    <a:cubicBezTo>
                      <a:pt x="214" y="401"/>
                      <a:pt x="218" y="401"/>
                      <a:pt x="221" y="400"/>
                    </a:cubicBezTo>
                    <a:lnTo>
                      <a:pt x="221" y="400"/>
                    </a:lnTo>
                    <a:cubicBezTo>
                      <a:pt x="480" y="389"/>
                      <a:pt x="739" y="377"/>
                      <a:pt x="1009" y="366"/>
                    </a:cubicBezTo>
                    <a:cubicBezTo>
                      <a:pt x="1073" y="362"/>
                      <a:pt x="1112" y="320"/>
                      <a:pt x="1127" y="271"/>
                    </a:cubicBezTo>
                    <a:lnTo>
                      <a:pt x="1127" y="271"/>
                    </a:lnTo>
                    <a:cubicBezTo>
                      <a:pt x="1213" y="287"/>
                      <a:pt x="1287" y="320"/>
                      <a:pt x="1342" y="378"/>
                    </a:cubicBezTo>
                    <a:cubicBezTo>
                      <a:pt x="1369" y="405"/>
                      <a:pt x="1399" y="416"/>
                      <a:pt x="1428" y="416"/>
                    </a:cubicBezTo>
                    <a:cubicBezTo>
                      <a:pt x="1531" y="416"/>
                      <a:pt x="1625" y="280"/>
                      <a:pt x="1533" y="187"/>
                    </a:cubicBezTo>
                    <a:cubicBezTo>
                      <a:pt x="1392" y="47"/>
                      <a:pt x="1204" y="1"/>
                      <a:pt x="1002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7787032" y="2054954"/>
                <a:ext cx="153208" cy="284164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8901" extrusionOk="0">
                    <a:moveTo>
                      <a:pt x="1998" y="3137"/>
                    </a:moveTo>
                    <a:cubicBezTo>
                      <a:pt x="2009" y="3173"/>
                      <a:pt x="2020" y="3209"/>
                      <a:pt x="2031" y="3245"/>
                    </a:cubicBezTo>
                    <a:lnTo>
                      <a:pt x="2031" y="3245"/>
                    </a:lnTo>
                    <a:cubicBezTo>
                      <a:pt x="2032" y="3416"/>
                      <a:pt x="2033" y="3588"/>
                      <a:pt x="2034" y="3760"/>
                    </a:cubicBezTo>
                    <a:lnTo>
                      <a:pt x="2034" y="3760"/>
                    </a:lnTo>
                    <a:cubicBezTo>
                      <a:pt x="2012" y="3562"/>
                      <a:pt x="1996" y="3346"/>
                      <a:pt x="1998" y="3137"/>
                    </a:cubicBezTo>
                    <a:close/>
                    <a:moveTo>
                      <a:pt x="2513" y="1"/>
                    </a:moveTo>
                    <a:cubicBezTo>
                      <a:pt x="2351" y="1"/>
                      <a:pt x="2200" y="77"/>
                      <a:pt x="2102" y="195"/>
                    </a:cubicBezTo>
                    <a:lnTo>
                      <a:pt x="2102" y="195"/>
                    </a:lnTo>
                    <a:cubicBezTo>
                      <a:pt x="2067" y="186"/>
                      <a:pt x="2030" y="180"/>
                      <a:pt x="1994" y="178"/>
                    </a:cubicBezTo>
                    <a:lnTo>
                      <a:pt x="1994" y="178"/>
                    </a:lnTo>
                    <a:cubicBezTo>
                      <a:pt x="1905" y="123"/>
                      <a:pt x="1798" y="93"/>
                      <a:pt x="1689" y="93"/>
                    </a:cubicBezTo>
                    <a:cubicBezTo>
                      <a:pt x="1479" y="93"/>
                      <a:pt x="1263" y="204"/>
                      <a:pt x="1167" y="453"/>
                    </a:cubicBezTo>
                    <a:cubicBezTo>
                      <a:pt x="763" y="1560"/>
                      <a:pt x="1" y="3227"/>
                      <a:pt x="215" y="4442"/>
                    </a:cubicBezTo>
                    <a:cubicBezTo>
                      <a:pt x="298" y="4930"/>
                      <a:pt x="667" y="5394"/>
                      <a:pt x="893" y="5823"/>
                    </a:cubicBezTo>
                    <a:cubicBezTo>
                      <a:pt x="1346" y="6680"/>
                      <a:pt x="1667" y="7597"/>
                      <a:pt x="1929" y="8525"/>
                    </a:cubicBezTo>
                    <a:cubicBezTo>
                      <a:pt x="2005" y="8781"/>
                      <a:pt x="2208" y="8901"/>
                      <a:pt x="2416" y="8901"/>
                    </a:cubicBezTo>
                    <a:cubicBezTo>
                      <a:pt x="2633" y="8901"/>
                      <a:pt x="2856" y="8769"/>
                      <a:pt x="2941" y="8525"/>
                    </a:cubicBezTo>
                    <a:cubicBezTo>
                      <a:pt x="3346" y="7359"/>
                      <a:pt x="3763" y="6180"/>
                      <a:pt x="4168" y="5013"/>
                    </a:cubicBezTo>
                    <a:cubicBezTo>
                      <a:pt x="4430" y="4239"/>
                      <a:pt x="4799" y="3549"/>
                      <a:pt x="4549" y="2751"/>
                    </a:cubicBezTo>
                    <a:cubicBezTo>
                      <a:pt x="4453" y="2441"/>
                      <a:pt x="4156" y="2179"/>
                      <a:pt x="4001" y="1894"/>
                    </a:cubicBezTo>
                    <a:cubicBezTo>
                      <a:pt x="3763" y="1453"/>
                      <a:pt x="3715" y="810"/>
                      <a:pt x="3418" y="417"/>
                    </a:cubicBezTo>
                    <a:cubicBezTo>
                      <a:pt x="3179" y="96"/>
                      <a:pt x="2894" y="1"/>
                      <a:pt x="2513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7801462" y="1923842"/>
                <a:ext cx="120198" cy="143088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4482" extrusionOk="0">
                    <a:moveTo>
                      <a:pt x="1617" y="1"/>
                    </a:moveTo>
                    <a:cubicBezTo>
                      <a:pt x="1500" y="1"/>
                      <a:pt x="1380" y="46"/>
                      <a:pt x="1275" y="155"/>
                    </a:cubicBezTo>
                    <a:cubicBezTo>
                      <a:pt x="834" y="607"/>
                      <a:pt x="203" y="1202"/>
                      <a:pt x="108" y="1845"/>
                    </a:cubicBezTo>
                    <a:cubicBezTo>
                      <a:pt x="1" y="2512"/>
                      <a:pt x="322" y="3357"/>
                      <a:pt x="680" y="3905"/>
                    </a:cubicBezTo>
                    <a:cubicBezTo>
                      <a:pt x="850" y="4164"/>
                      <a:pt x="1110" y="4338"/>
                      <a:pt x="1367" y="4338"/>
                    </a:cubicBezTo>
                    <a:cubicBezTo>
                      <a:pt x="1464" y="4338"/>
                      <a:pt x="1561" y="4313"/>
                      <a:pt x="1651" y="4258"/>
                    </a:cubicBezTo>
                    <a:lnTo>
                      <a:pt x="1651" y="4258"/>
                    </a:lnTo>
                    <a:cubicBezTo>
                      <a:pt x="1781" y="4409"/>
                      <a:pt x="1961" y="4482"/>
                      <a:pt x="2150" y="4482"/>
                    </a:cubicBezTo>
                    <a:cubicBezTo>
                      <a:pt x="2348" y="4482"/>
                      <a:pt x="2556" y="4402"/>
                      <a:pt x="2727" y="4250"/>
                    </a:cubicBezTo>
                    <a:cubicBezTo>
                      <a:pt x="3034" y="3978"/>
                      <a:pt x="3211" y="3584"/>
                      <a:pt x="3321" y="3169"/>
                    </a:cubicBezTo>
                    <a:lnTo>
                      <a:pt x="3321" y="3169"/>
                    </a:lnTo>
                    <a:cubicBezTo>
                      <a:pt x="3696" y="2753"/>
                      <a:pt x="3764" y="2212"/>
                      <a:pt x="3525" y="1691"/>
                    </a:cubicBezTo>
                    <a:cubicBezTo>
                      <a:pt x="3498" y="1630"/>
                      <a:pt x="3469" y="1561"/>
                      <a:pt x="3438" y="1486"/>
                    </a:cubicBezTo>
                    <a:lnTo>
                      <a:pt x="3438" y="1486"/>
                    </a:lnTo>
                    <a:cubicBezTo>
                      <a:pt x="3425" y="1451"/>
                      <a:pt x="3411" y="1416"/>
                      <a:pt x="3394" y="1381"/>
                    </a:cubicBezTo>
                    <a:cubicBezTo>
                      <a:pt x="3390" y="1370"/>
                      <a:pt x="3385" y="1360"/>
                      <a:pt x="3380" y="1350"/>
                    </a:cubicBezTo>
                    <a:lnTo>
                      <a:pt x="3380" y="1350"/>
                    </a:lnTo>
                    <a:cubicBezTo>
                      <a:pt x="3153" y="824"/>
                      <a:pt x="2811" y="139"/>
                      <a:pt x="2269" y="139"/>
                    </a:cubicBezTo>
                    <a:cubicBezTo>
                      <a:pt x="2248" y="139"/>
                      <a:pt x="2226" y="141"/>
                      <a:pt x="2204" y="143"/>
                    </a:cubicBezTo>
                    <a:cubicBezTo>
                      <a:pt x="2134" y="150"/>
                      <a:pt x="2070" y="167"/>
                      <a:pt x="2013" y="190"/>
                    </a:cubicBezTo>
                    <a:lnTo>
                      <a:pt x="2013" y="190"/>
                    </a:lnTo>
                    <a:cubicBezTo>
                      <a:pt x="1911" y="76"/>
                      <a:pt x="1766" y="1"/>
                      <a:pt x="161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7695825" y="1675153"/>
                <a:ext cx="32691" cy="17696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5543" extrusionOk="0">
                    <a:moveTo>
                      <a:pt x="637" y="0"/>
                    </a:moveTo>
                    <a:cubicBezTo>
                      <a:pt x="441" y="0"/>
                      <a:pt x="238" y="128"/>
                      <a:pt x="226" y="384"/>
                    </a:cubicBezTo>
                    <a:cubicBezTo>
                      <a:pt x="155" y="1980"/>
                      <a:pt x="83" y="3563"/>
                      <a:pt x="12" y="5159"/>
                    </a:cubicBezTo>
                    <a:cubicBezTo>
                      <a:pt x="0" y="5415"/>
                      <a:pt x="191" y="5543"/>
                      <a:pt x="387" y="5543"/>
                    </a:cubicBezTo>
                    <a:cubicBezTo>
                      <a:pt x="583" y="5543"/>
                      <a:pt x="786" y="5415"/>
                      <a:pt x="798" y="5159"/>
                    </a:cubicBezTo>
                    <a:cubicBezTo>
                      <a:pt x="869" y="3563"/>
                      <a:pt x="941" y="1968"/>
                      <a:pt x="1012" y="384"/>
                    </a:cubicBezTo>
                    <a:cubicBezTo>
                      <a:pt x="1024" y="128"/>
                      <a:pt x="833" y="0"/>
                      <a:pt x="63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7993614" y="1664266"/>
                <a:ext cx="34639" cy="18101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5670" extrusionOk="0">
                    <a:moveTo>
                      <a:pt x="381" y="0"/>
                    </a:moveTo>
                    <a:cubicBezTo>
                      <a:pt x="186" y="0"/>
                      <a:pt x="1" y="125"/>
                      <a:pt x="18" y="380"/>
                    </a:cubicBezTo>
                    <a:cubicBezTo>
                      <a:pt x="126" y="2011"/>
                      <a:pt x="221" y="3654"/>
                      <a:pt x="292" y="5285"/>
                    </a:cubicBezTo>
                    <a:cubicBezTo>
                      <a:pt x="298" y="5541"/>
                      <a:pt x="498" y="5669"/>
                      <a:pt x="694" y="5669"/>
                    </a:cubicBezTo>
                    <a:cubicBezTo>
                      <a:pt x="891" y="5669"/>
                      <a:pt x="1084" y="5541"/>
                      <a:pt x="1078" y="5285"/>
                    </a:cubicBezTo>
                    <a:cubicBezTo>
                      <a:pt x="1007" y="3654"/>
                      <a:pt x="911" y="2011"/>
                      <a:pt x="804" y="380"/>
                    </a:cubicBezTo>
                    <a:cubicBezTo>
                      <a:pt x="786" y="128"/>
                      <a:pt x="579" y="0"/>
                      <a:pt x="38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7646215" y="1391187"/>
                <a:ext cx="413397" cy="345684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0828" extrusionOk="0">
                    <a:moveTo>
                      <a:pt x="11094" y="1"/>
                    </a:moveTo>
                    <a:cubicBezTo>
                      <a:pt x="10809" y="1"/>
                      <a:pt x="10536" y="279"/>
                      <a:pt x="10746" y="564"/>
                    </a:cubicBezTo>
                    <a:cubicBezTo>
                      <a:pt x="11793" y="2028"/>
                      <a:pt x="12055" y="3683"/>
                      <a:pt x="11901" y="5457"/>
                    </a:cubicBezTo>
                    <a:cubicBezTo>
                      <a:pt x="11781" y="6838"/>
                      <a:pt x="11603" y="8315"/>
                      <a:pt x="10317" y="9148"/>
                    </a:cubicBezTo>
                    <a:cubicBezTo>
                      <a:pt x="9531" y="9648"/>
                      <a:pt x="8519" y="9803"/>
                      <a:pt x="7614" y="9910"/>
                    </a:cubicBezTo>
                    <a:cubicBezTo>
                      <a:pt x="7083" y="9980"/>
                      <a:pt x="6551" y="10029"/>
                      <a:pt x="6029" y="10029"/>
                    </a:cubicBezTo>
                    <a:cubicBezTo>
                      <a:pt x="4763" y="10029"/>
                      <a:pt x="3560" y="9739"/>
                      <a:pt x="2590" y="8743"/>
                    </a:cubicBezTo>
                    <a:cubicBezTo>
                      <a:pt x="1221" y="7327"/>
                      <a:pt x="911" y="5338"/>
                      <a:pt x="804" y="3457"/>
                    </a:cubicBezTo>
                    <a:cubicBezTo>
                      <a:pt x="786" y="3207"/>
                      <a:pt x="581" y="3082"/>
                      <a:pt x="384" y="3082"/>
                    </a:cubicBezTo>
                    <a:cubicBezTo>
                      <a:pt x="188" y="3082"/>
                      <a:pt x="0" y="3207"/>
                      <a:pt x="18" y="3457"/>
                    </a:cubicBezTo>
                    <a:cubicBezTo>
                      <a:pt x="149" y="5636"/>
                      <a:pt x="554" y="7922"/>
                      <a:pt x="2221" y="9482"/>
                    </a:cubicBezTo>
                    <a:cubicBezTo>
                      <a:pt x="3304" y="10509"/>
                      <a:pt x="4648" y="10828"/>
                      <a:pt x="6043" y="10828"/>
                    </a:cubicBezTo>
                    <a:cubicBezTo>
                      <a:pt x="6717" y="10828"/>
                      <a:pt x="7404" y="10753"/>
                      <a:pt x="8079" y="10648"/>
                    </a:cubicBezTo>
                    <a:cubicBezTo>
                      <a:pt x="10305" y="10315"/>
                      <a:pt x="11936" y="9458"/>
                      <a:pt x="12436" y="7172"/>
                    </a:cubicBezTo>
                    <a:cubicBezTo>
                      <a:pt x="12948" y="4755"/>
                      <a:pt x="12901" y="2231"/>
                      <a:pt x="11424" y="171"/>
                    </a:cubicBezTo>
                    <a:cubicBezTo>
                      <a:pt x="11336" y="51"/>
                      <a:pt x="11214" y="1"/>
                      <a:pt x="11094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7573428" y="1481820"/>
                <a:ext cx="95743" cy="93476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2928" extrusionOk="0">
                    <a:moveTo>
                      <a:pt x="2298" y="0"/>
                    </a:moveTo>
                    <a:cubicBezTo>
                      <a:pt x="2268" y="0"/>
                      <a:pt x="2236" y="4"/>
                      <a:pt x="2203" y="11"/>
                    </a:cubicBezTo>
                    <a:cubicBezTo>
                      <a:pt x="1679" y="142"/>
                      <a:pt x="941" y="189"/>
                      <a:pt x="488" y="499"/>
                    </a:cubicBezTo>
                    <a:cubicBezTo>
                      <a:pt x="95" y="761"/>
                      <a:pt x="0" y="1285"/>
                      <a:pt x="107" y="1713"/>
                    </a:cubicBezTo>
                    <a:cubicBezTo>
                      <a:pt x="331" y="2598"/>
                      <a:pt x="1166" y="2927"/>
                      <a:pt x="1984" y="2927"/>
                    </a:cubicBezTo>
                    <a:cubicBezTo>
                      <a:pt x="2167" y="2927"/>
                      <a:pt x="2350" y="2911"/>
                      <a:pt x="2524" y="2880"/>
                    </a:cubicBezTo>
                    <a:cubicBezTo>
                      <a:pt x="2998" y="2801"/>
                      <a:pt x="2841" y="2124"/>
                      <a:pt x="2398" y="2124"/>
                    </a:cubicBezTo>
                    <a:cubicBezTo>
                      <a:pt x="2374" y="2124"/>
                      <a:pt x="2348" y="2126"/>
                      <a:pt x="2322" y="2130"/>
                    </a:cubicBezTo>
                    <a:cubicBezTo>
                      <a:pt x="2212" y="2148"/>
                      <a:pt x="2090" y="2158"/>
                      <a:pt x="1964" y="2158"/>
                    </a:cubicBezTo>
                    <a:cubicBezTo>
                      <a:pt x="1492" y="2158"/>
                      <a:pt x="970" y="2007"/>
                      <a:pt x="857" y="1499"/>
                    </a:cubicBezTo>
                    <a:cubicBezTo>
                      <a:pt x="774" y="1094"/>
                      <a:pt x="1167" y="1071"/>
                      <a:pt x="1453" y="999"/>
                    </a:cubicBezTo>
                    <a:lnTo>
                      <a:pt x="2417" y="773"/>
                    </a:lnTo>
                    <a:cubicBezTo>
                      <a:pt x="2873" y="662"/>
                      <a:pt x="2727" y="0"/>
                      <a:pt x="229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7594338" y="1295990"/>
                <a:ext cx="103118" cy="20349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6374" extrusionOk="0">
                    <a:moveTo>
                      <a:pt x="2590" y="0"/>
                    </a:moveTo>
                    <a:cubicBezTo>
                      <a:pt x="2538" y="0"/>
                      <a:pt x="2484" y="10"/>
                      <a:pt x="2429" y="34"/>
                    </a:cubicBezTo>
                    <a:cubicBezTo>
                      <a:pt x="0" y="1081"/>
                      <a:pt x="250" y="3939"/>
                      <a:pt x="655" y="6094"/>
                    </a:cubicBezTo>
                    <a:cubicBezTo>
                      <a:pt x="693" y="6288"/>
                      <a:pt x="837" y="6373"/>
                      <a:pt x="990" y="6373"/>
                    </a:cubicBezTo>
                    <a:cubicBezTo>
                      <a:pt x="1221" y="6373"/>
                      <a:pt x="1474" y="6180"/>
                      <a:pt x="1417" y="5879"/>
                    </a:cubicBezTo>
                    <a:cubicBezTo>
                      <a:pt x="1072" y="4070"/>
                      <a:pt x="750" y="1617"/>
                      <a:pt x="2822" y="712"/>
                    </a:cubicBezTo>
                    <a:cubicBezTo>
                      <a:pt x="3230" y="545"/>
                      <a:pt x="2967" y="0"/>
                      <a:pt x="259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7652536" y="1368521"/>
                <a:ext cx="103597" cy="140342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4396" extrusionOk="0">
                    <a:moveTo>
                      <a:pt x="2702" y="0"/>
                    </a:moveTo>
                    <a:cubicBezTo>
                      <a:pt x="2584" y="0"/>
                      <a:pt x="2468" y="56"/>
                      <a:pt x="2392" y="190"/>
                    </a:cubicBezTo>
                    <a:cubicBezTo>
                      <a:pt x="1666" y="1488"/>
                      <a:pt x="356" y="2381"/>
                      <a:pt x="58" y="3905"/>
                    </a:cubicBezTo>
                    <a:cubicBezTo>
                      <a:pt x="1" y="4200"/>
                      <a:pt x="257" y="4396"/>
                      <a:pt x="489" y="4396"/>
                    </a:cubicBezTo>
                    <a:cubicBezTo>
                      <a:pt x="641" y="4396"/>
                      <a:pt x="783" y="4312"/>
                      <a:pt x="820" y="4119"/>
                    </a:cubicBezTo>
                    <a:cubicBezTo>
                      <a:pt x="1094" y="2691"/>
                      <a:pt x="2392" y="1810"/>
                      <a:pt x="3071" y="595"/>
                    </a:cubicBezTo>
                    <a:cubicBezTo>
                      <a:pt x="3244" y="289"/>
                      <a:pt x="2970" y="0"/>
                      <a:pt x="270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7660836" y="1220106"/>
                <a:ext cx="432584" cy="196179"/>
              </a:xfrm>
              <a:custGeom>
                <a:avLst/>
                <a:gdLst/>
                <a:ahLst/>
                <a:cxnLst/>
                <a:rect l="l" t="t" r="r" b="b"/>
                <a:pathLst>
                  <a:path w="13550" h="6145" extrusionOk="0">
                    <a:moveTo>
                      <a:pt x="5286" y="759"/>
                    </a:moveTo>
                    <a:cubicBezTo>
                      <a:pt x="5894" y="759"/>
                      <a:pt x="6501" y="814"/>
                      <a:pt x="7109" y="934"/>
                    </a:cubicBezTo>
                    <a:cubicBezTo>
                      <a:pt x="8014" y="1113"/>
                      <a:pt x="8859" y="1518"/>
                      <a:pt x="9752" y="1660"/>
                    </a:cubicBezTo>
                    <a:cubicBezTo>
                      <a:pt x="10000" y="1707"/>
                      <a:pt x="10240" y="1735"/>
                      <a:pt x="10479" y="1735"/>
                    </a:cubicBezTo>
                    <a:cubicBezTo>
                      <a:pt x="10790" y="1735"/>
                      <a:pt x="11096" y="1687"/>
                      <a:pt x="11407" y="1565"/>
                    </a:cubicBezTo>
                    <a:cubicBezTo>
                      <a:pt x="11750" y="1426"/>
                      <a:pt x="12084" y="1218"/>
                      <a:pt x="12285" y="1218"/>
                    </a:cubicBezTo>
                    <a:cubicBezTo>
                      <a:pt x="12496" y="1218"/>
                      <a:pt x="12561" y="1446"/>
                      <a:pt x="12336" y="2220"/>
                    </a:cubicBezTo>
                    <a:cubicBezTo>
                      <a:pt x="11633" y="4625"/>
                      <a:pt x="8811" y="5161"/>
                      <a:pt x="6668" y="5244"/>
                    </a:cubicBezTo>
                    <a:cubicBezTo>
                      <a:pt x="6426" y="5254"/>
                      <a:pt x="6177" y="5260"/>
                      <a:pt x="5925" y="5260"/>
                    </a:cubicBezTo>
                    <a:cubicBezTo>
                      <a:pt x="4899" y="5260"/>
                      <a:pt x="3816" y="5151"/>
                      <a:pt x="2918" y="4673"/>
                    </a:cubicBezTo>
                    <a:cubicBezTo>
                      <a:pt x="2525" y="4458"/>
                      <a:pt x="2096" y="4173"/>
                      <a:pt x="1787" y="3827"/>
                    </a:cubicBezTo>
                    <a:cubicBezTo>
                      <a:pt x="929" y="3125"/>
                      <a:pt x="929" y="2470"/>
                      <a:pt x="1787" y="1863"/>
                    </a:cubicBezTo>
                    <a:cubicBezTo>
                      <a:pt x="1979" y="1268"/>
                      <a:pt x="2325" y="948"/>
                      <a:pt x="2826" y="896"/>
                    </a:cubicBezTo>
                    <a:lnTo>
                      <a:pt x="2826" y="896"/>
                    </a:lnTo>
                    <a:cubicBezTo>
                      <a:pt x="2892" y="945"/>
                      <a:pt x="2973" y="976"/>
                      <a:pt x="3068" y="976"/>
                    </a:cubicBezTo>
                    <a:cubicBezTo>
                      <a:pt x="3092" y="976"/>
                      <a:pt x="3118" y="974"/>
                      <a:pt x="3144" y="970"/>
                    </a:cubicBezTo>
                    <a:cubicBezTo>
                      <a:pt x="3858" y="835"/>
                      <a:pt x="4572" y="759"/>
                      <a:pt x="5286" y="759"/>
                    </a:cubicBezTo>
                    <a:close/>
                    <a:moveTo>
                      <a:pt x="5166" y="1"/>
                    </a:moveTo>
                    <a:cubicBezTo>
                      <a:pt x="4573" y="1"/>
                      <a:pt x="3976" y="46"/>
                      <a:pt x="3369" y="136"/>
                    </a:cubicBezTo>
                    <a:lnTo>
                      <a:pt x="3369" y="136"/>
                    </a:lnTo>
                    <a:cubicBezTo>
                      <a:pt x="3365" y="135"/>
                      <a:pt x="3360" y="135"/>
                      <a:pt x="3355" y="135"/>
                    </a:cubicBezTo>
                    <a:cubicBezTo>
                      <a:pt x="3345" y="135"/>
                      <a:pt x="3334" y="136"/>
                      <a:pt x="3322" y="136"/>
                    </a:cubicBezTo>
                    <a:cubicBezTo>
                      <a:pt x="2215" y="220"/>
                      <a:pt x="810" y="398"/>
                      <a:pt x="382" y="1637"/>
                    </a:cubicBezTo>
                    <a:cubicBezTo>
                      <a:pt x="1" y="2768"/>
                      <a:pt x="775" y="4018"/>
                      <a:pt x="1596" y="4732"/>
                    </a:cubicBezTo>
                    <a:cubicBezTo>
                      <a:pt x="2743" y="5734"/>
                      <a:pt x="4461" y="6145"/>
                      <a:pt x="6189" y="6145"/>
                    </a:cubicBezTo>
                    <a:cubicBezTo>
                      <a:pt x="7706" y="6145"/>
                      <a:pt x="9230" y="5828"/>
                      <a:pt x="10383" y="5316"/>
                    </a:cubicBezTo>
                    <a:cubicBezTo>
                      <a:pt x="11562" y="4792"/>
                      <a:pt x="12562" y="3887"/>
                      <a:pt x="13002" y="2661"/>
                    </a:cubicBezTo>
                    <a:cubicBezTo>
                      <a:pt x="13228" y="2041"/>
                      <a:pt x="13550" y="637"/>
                      <a:pt x="12776" y="220"/>
                    </a:cubicBezTo>
                    <a:cubicBezTo>
                      <a:pt x="12704" y="182"/>
                      <a:pt x="12629" y="168"/>
                      <a:pt x="12552" y="168"/>
                    </a:cubicBezTo>
                    <a:cubicBezTo>
                      <a:pt x="12415" y="168"/>
                      <a:pt x="12275" y="213"/>
                      <a:pt x="12145" y="244"/>
                    </a:cubicBezTo>
                    <a:cubicBezTo>
                      <a:pt x="11419" y="398"/>
                      <a:pt x="11466" y="637"/>
                      <a:pt x="10561" y="744"/>
                    </a:cubicBezTo>
                    <a:cubicBezTo>
                      <a:pt x="10357" y="769"/>
                      <a:pt x="10178" y="780"/>
                      <a:pt x="10014" y="780"/>
                    </a:cubicBezTo>
                    <a:cubicBezTo>
                      <a:pt x="9472" y="780"/>
                      <a:pt x="9093" y="655"/>
                      <a:pt x="8490" y="482"/>
                    </a:cubicBezTo>
                    <a:cubicBezTo>
                      <a:pt x="7372" y="159"/>
                      <a:pt x="6276" y="1"/>
                      <a:pt x="516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8021994" y="1467582"/>
                <a:ext cx="87698" cy="101138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68" extrusionOk="0">
                    <a:moveTo>
                      <a:pt x="969" y="0"/>
                    </a:moveTo>
                    <a:cubicBezTo>
                      <a:pt x="805" y="0"/>
                      <a:pt x="646" y="11"/>
                      <a:pt x="499" y="28"/>
                    </a:cubicBezTo>
                    <a:cubicBezTo>
                      <a:pt x="28" y="86"/>
                      <a:pt x="0" y="817"/>
                      <a:pt x="446" y="817"/>
                    </a:cubicBezTo>
                    <a:cubicBezTo>
                      <a:pt x="463" y="817"/>
                      <a:pt x="480" y="816"/>
                      <a:pt x="499" y="814"/>
                    </a:cubicBezTo>
                    <a:cubicBezTo>
                      <a:pt x="629" y="796"/>
                      <a:pt x="836" y="773"/>
                      <a:pt x="1054" y="773"/>
                    </a:cubicBezTo>
                    <a:cubicBezTo>
                      <a:pt x="1549" y="773"/>
                      <a:pt x="2098" y="891"/>
                      <a:pt x="1915" y="1445"/>
                    </a:cubicBezTo>
                    <a:cubicBezTo>
                      <a:pt x="1737" y="1969"/>
                      <a:pt x="1023" y="2314"/>
                      <a:pt x="511" y="2409"/>
                    </a:cubicBezTo>
                    <a:cubicBezTo>
                      <a:pt x="40" y="2488"/>
                      <a:pt x="202" y="3168"/>
                      <a:pt x="640" y="3168"/>
                    </a:cubicBezTo>
                    <a:cubicBezTo>
                      <a:pt x="667" y="3168"/>
                      <a:pt x="696" y="3165"/>
                      <a:pt x="725" y="3160"/>
                    </a:cubicBezTo>
                    <a:cubicBezTo>
                      <a:pt x="1594" y="3017"/>
                      <a:pt x="2737" y="2255"/>
                      <a:pt x="2737" y="1266"/>
                    </a:cubicBezTo>
                    <a:cubicBezTo>
                      <a:pt x="2747" y="272"/>
                      <a:pt x="1801" y="0"/>
                      <a:pt x="96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8042362" y="1345248"/>
                <a:ext cx="40800" cy="139033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4355" extrusionOk="0">
                    <a:moveTo>
                      <a:pt x="481" y="0"/>
                    </a:moveTo>
                    <a:cubicBezTo>
                      <a:pt x="245" y="0"/>
                      <a:pt x="0" y="195"/>
                      <a:pt x="87" y="491"/>
                    </a:cubicBezTo>
                    <a:cubicBezTo>
                      <a:pt x="396" y="1646"/>
                      <a:pt x="480" y="2789"/>
                      <a:pt x="349" y="3979"/>
                    </a:cubicBezTo>
                    <a:cubicBezTo>
                      <a:pt x="319" y="4229"/>
                      <a:pt x="504" y="4354"/>
                      <a:pt x="702" y="4354"/>
                    </a:cubicBezTo>
                    <a:cubicBezTo>
                      <a:pt x="899" y="4354"/>
                      <a:pt x="1111" y="4229"/>
                      <a:pt x="1135" y="3979"/>
                    </a:cubicBezTo>
                    <a:cubicBezTo>
                      <a:pt x="1277" y="2729"/>
                      <a:pt x="1170" y="1491"/>
                      <a:pt x="837" y="276"/>
                    </a:cubicBezTo>
                    <a:cubicBezTo>
                      <a:pt x="785" y="84"/>
                      <a:pt x="635" y="0"/>
                      <a:pt x="481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7753033" y="1473232"/>
                <a:ext cx="35948" cy="36586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46" extrusionOk="0">
                    <a:moveTo>
                      <a:pt x="544" y="268"/>
                    </a:moveTo>
                    <a:cubicBezTo>
                      <a:pt x="559" y="268"/>
                      <a:pt x="574" y="272"/>
                      <a:pt x="589" y="280"/>
                    </a:cubicBezTo>
                    <a:cubicBezTo>
                      <a:pt x="610" y="289"/>
                      <a:pt x="630" y="294"/>
                      <a:pt x="649" y="294"/>
                    </a:cubicBezTo>
                    <a:cubicBezTo>
                      <a:pt x="676" y="294"/>
                      <a:pt x="700" y="286"/>
                      <a:pt x="721" y="272"/>
                    </a:cubicBezTo>
                    <a:lnTo>
                      <a:pt x="721" y="272"/>
                    </a:lnTo>
                    <a:cubicBezTo>
                      <a:pt x="758" y="375"/>
                      <a:pt x="792" y="485"/>
                      <a:pt x="792" y="601"/>
                    </a:cubicBezTo>
                    <a:cubicBezTo>
                      <a:pt x="780" y="717"/>
                      <a:pt x="702" y="888"/>
                      <a:pt x="567" y="888"/>
                    </a:cubicBezTo>
                    <a:cubicBezTo>
                      <a:pt x="563" y="888"/>
                      <a:pt x="558" y="887"/>
                      <a:pt x="554" y="887"/>
                    </a:cubicBezTo>
                    <a:cubicBezTo>
                      <a:pt x="300" y="854"/>
                      <a:pt x="363" y="268"/>
                      <a:pt x="544" y="268"/>
                    </a:cubicBezTo>
                    <a:close/>
                    <a:moveTo>
                      <a:pt x="520" y="1"/>
                    </a:moveTo>
                    <a:cubicBezTo>
                      <a:pt x="109" y="1"/>
                      <a:pt x="1" y="761"/>
                      <a:pt x="292" y="1042"/>
                    </a:cubicBezTo>
                    <a:cubicBezTo>
                      <a:pt x="369" y="1114"/>
                      <a:pt x="459" y="1145"/>
                      <a:pt x="550" y="1145"/>
                    </a:cubicBezTo>
                    <a:cubicBezTo>
                      <a:pt x="684" y="1145"/>
                      <a:pt x="818" y="1077"/>
                      <a:pt x="911" y="970"/>
                    </a:cubicBezTo>
                    <a:cubicBezTo>
                      <a:pt x="1125" y="720"/>
                      <a:pt x="1042" y="375"/>
                      <a:pt x="946" y="101"/>
                    </a:cubicBezTo>
                    <a:cubicBezTo>
                      <a:pt x="923" y="39"/>
                      <a:pt x="868" y="12"/>
                      <a:pt x="814" y="12"/>
                    </a:cubicBezTo>
                    <a:cubicBezTo>
                      <a:pt x="776" y="12"/>
                      <a:pt x="739" y="25"/>
                      <a:pt x="713" y="50"/>
                    </a:cubicBezTo>
                    <a:lnTo>
                      <a:pt x="713" y="50"/>
                    </a:lnTo>
                    <a:cubicBezTo>
                      <a:pt x="643" y="16"/>
                      <a:pt x="579" y="1"/>
                      <a:pt x="52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7912686" y="1473232"/>
                <a:ext cx="35916" cy="36586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146" extrusionOk="0">
                    <a:moveTo>
                      <a:pt x="544" y="268"/>
                    </a:moveTo>
                    <a:cubicBezTo>
                      <a:pt x="558" y="268"/>
                      <a:pt x="573" y="272"/>
                      <a:pt x="589" y="280"/>
                    </a:cubicBezTo>
                    <a:cubicBezTo>
                      <a:pt x="608" y="289"/>
                      <a:pt x="627" y="294"/>
                      <a:pt x="645" y="294"/>
                    </a:cubicBezTo>
                    <a:cubicBezTo>
                      <a:pt x="672" y="294"/>
                      <a:pt x="698" y="285"/>
                      <a:pt x="720" y="270"/>
                    </a:cubicBezTo>
                    <a:lnTo>
                      <a:pt x="720" y="270"/>
                    </a:lnTo>
                    <a:cubicBezTo>
                      <a:pt x="756" y="373"/>
                      <a:pt x="788" y="484"/>
                      <a:pt x="779" y="601"/>
                    </a:cubicBezTo>
                    <a:cubicBezTo>
                      <a:pt x="779" y="717"/>
                      <a:pt x="701" y="888"/>
                      <a:pt x="556" y="888"/>
                    </a:cubicBezTo>
                    <a:cubicBezTo>
                      <a:pt x="551" y="888"/>
                      <a:pt x="546" y="887"/>
                      <a:pt x="541" y="887"/>
                    </a:cubicBezTo>
                    <a:cubicBezTo>
                      <a:pt x="287" y="854"/>
                      <a:pt x="361" y="268"/>
                      <a:pt x="544" y="268"/>
                    </a:cubicBezTo>
                    <a:close/>
                    <a:moveTo>
                      <a:pt x="520" y="1"/>
                    </a:moveTo>
                    <a:cubicBezTo>
                      <a:pt x="108" y="1"/>
                      <a:pt x="0" y="761"/>
                      <a:pt x="291" y="1042"/>
                    </a:cubicBezTo>
                    <a:cubicBezTo>
                      <a:pt x="368" y="1114"/>
                      <a:pt x="459" y="1145"/>
                      <a:pt x="549" y="1145"/>
                    </a:cubicBezTo>
                    <a:cubicBezTo>
                      <a:pt x="683" y="1145"/>
                      <a:pt x="818" y="1077"/>
                      <a:pt x="910" y="970"/>
                    </a:cubicBezTo>
                    <a:cubicBezTo>
                      <a:pt x="1125" y="720"/>
                      <a:pt x="1041" y="375"/>
                      <a:pt x="934" y="101"/>
                    </a:cubicBezTo>
                    <a:cubicBezTo>
                      <a:pt x="915" y="39"/>
                      <a:pt x="861" y="12"/>
                      <a:pt x="808" y="12"/>
                    </a:cubicBezTo>
                    <a:cubicBezTo>
                      <a:pt x="771" y="12"/>
                      <a:pt x="734" y="25"/>
                      <a:pt x="709" y="48"/>
                    </a:cubicBezTo>
                    <a:lnTo>
                      <a:pt x="709" y="48"/>
                    </a:lnTo>
                    <a:cubicBezTo>
                      <a:pt x="640" y="16"/>
                      <a:pt x="577" y="1"/>
                      <a:pt x="52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7735092" y="1442968"/>
                <a:ext cx="64904" cy="25732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806" extrusionOk="0">
                    <a:moveTo>
                      <a:pt x="1730" y="0"/>
                    </a:moveTo>
                    <a:cubicBezTo>
                      <a:pt x="1112" y="0"/>
                      <a:pt x="456" y="88"/>
                      <a:pt x="68" y="621"/>
                    </a:cubicBezTo>
                    <a:cubicBezTo>
                      <a:pt x="0" y="713"/>
                      <a:pt x="94" y="806"/>
                      <a:pt x="188" y="806"/>
                    </a:cubicBezTo>
                    <a:cubicBezTo>
                      <a:pt x="227" y="806"/>
                      <a:pt x="266" y="790"/>
                      <a:pt x="294" y="752"/>
                    </a:cubicBezTo>
                    <a:cubicBezTo>
                      <a:pt x="609" y="321"/>
                      <a:pt x="1165" y="261"/>
                      <a:pt x="1668" y="261"/>
                    </a:cubicBezTo>
                    <a:cubicBezTo>
                      <a:pt x="1735" y="261"/>
                      <a:pt x="1801" y="262"/>
                      <a:pt x="1866" y="263"/>
                    </a:cubicBezTo>
                    <a:cubicBezTo>
                      <a:pt x="2032" y="263"/>
                      <a:pt x="2032" y="2"/>
                      <a:pt x="1866" y="2"/>
                    </a:cubicBezTo>
                    <a:cubicBezTo>
                      <a:pt x="1821" y="1"/>
                      <a:pt x="1775" y="0"/>
                      <a:pt x="173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7910611" y="1440382"/>
                <a:ext cx="64265" cy="34128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069" extrusionOk="0">
                    <a:moveTo>
                      <a:pt x="576" y="0"/>
                    </a:moveTo>
                    <a:cubicBezTo>
                      <a:pt x="436" y="0"/>
                      <a:pt x="294" y="19"/>
                      <a:pt x="154" y="59"/>
                    </a:cubicBezTo>
                    <a:cubicBezTo>
                      <a:pt x="1" y="91"/>
                      <a:pt x="48" y="315"/>
                      <a:pt x="177" y="315"/>
                    </a:cubicBezTo>
                    <a:cubicBezTo>
                      <a:pt x="188" y="315"/>
                      <a:pt x="201" y="313"/>
                      <a:pt x="213" y="309"/>
                    </a:cubicBezTo>
                    <a:cubicBezTo>
                      <a:pt x="334" y="274"/>
                      <a:pt x="456" y="257"/>
                      <a:pt x="575" y="257"/>
                    </a:cubicBezTo>
                    <a:cubicBezTo>
                      <a:pt x="1066" y="257"/>
                      <a:pt x="1517" y="540"/>
                      <a:pt x="1737" y="999"/>
                    </a:cubicBezTo>
                    <a:cubicBezTo>
                      <a:pt x="1760" y="1048"/>
                      <a:pt x="1798" y="1069"/>
                      <a:pt x="1837" y="1069"/>
                    </a:cubicBezTo>
                    <a:cubicBezTo>
                      <a:pt x="1922" y="1069"/>
                      <a:pt x="2012" y="974"/>
                      <a:pt x="1964" y="868"/>
                    </a:cubicBezTo>
                    <a:cubicBezTo>
                      <a:pt x="1705" y="322"/>
                      <a:pt x="1154" y="0"/>
                      <a:pt x="57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7831120" y="1490312"/>
                <a:ext cx="52102" cy="8546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2677" extrusionOk="0">
                    <a:moveTo>
                      <a:pt x="426" y="1"/>
                    </a:moveTo>
                    <a:cubicBezTo>
                      <a:pt x="361" y="1"/>
                      <a:pt x="292" y="43"/>
                      <a:pt x="286" y="126"/>
                    </a:cubicBezTo>
                    <a:cubicBezTo>
                      <a:pt x="239" y="554"/>
                      <a:pt x="203" y="983"/>
                      <a:pt x="155" y="1412"/>
                    </a:cubicBezTo>
                    <a:cubicBezTo>
                      <a:pt x="132" y="1697"/>
                      <a:pt x="1" y="2090"/>
                      <a:pt x="108" y="2364"/>
                    </a:cubicBezTo>
                    <a:cubicBezTo>
                      <a:pt x="193" y="2619"/>
                      <a:pt x="490" y="2677"/>
                      <a:pt x="797" y="2677"/>
                    </a:cubicBezTo>
                    <a:cubicBezTo>
                      <a:pt x="1050" y="2677"/>
                      <a:pt x="1309" y="2638"/>
                      <a:pt x="1465" y="2638"/>
                    </a:cubicBezTo>
                    <a:cubicBezTo>
                      <a:pt x="1632" y="2638"/>
                      <a:pt x="1632" y="2376"/>
                      <a:pt x="1465" y="2376"/>
                    </a:cubicBezTo>
                    <a:cubicBezTo>
                      <a:pt x="1314" y="2376"/>
                      <a:pt x="1153" y="2392"/>
                      <a:pt x="995" y="2392"/>
                    </a:cubicBezTo>
                    <a:cubicBezTo>
                      <a:pt x="916" y="2392"/>
                      <a:pt x="838" y="2388"/>
                      <a:pt x="763" y="2376"/>
                    </a:cubicBezTo>
                    <a:cubicBezTo>
                      <a:pt x="608" y="2352"/>
                      <a:pt x="417" y="2329"/>
                      <a:pt x="346" y="2138"/>
                    </a:cubicBezTo>
                    <a:cubicBezTo>
                      <a:pt x="310" y="2031"/>
                      <a:pt x="382" y="1793"/>
                      <a:pt x="394" y="1686"/>
                    </a:cubicBezTo>
                    <a:cubicBezTo>
                      <a:pt x="441" y="1162"/>
                      <a:pt x="501" y="638"/>
                      <a:pt x="548" y="126"/>
                    </a:cubicBezTo>
                    <a:cubicBezTo>
                      <a:pt x="554" y="43"/>
                      <a:pt x="492" y="1"/>
                      <a:pt x="426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>
                <a:off x="7705945" y="1531558"/>
                <a:ext cx="57720" cy="34256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073" extrusionOk="0">
                    <a:moveTo>
                      <a:pt x="1028" y="263"/>
                    </a:moveTo>
                    <a:cubicBezTo>
                      <a:pt x="1064" y="263"/>
                      <a:pt x="1362" y="298"/>
                      <a:pt x="1398" y="346"/>
                    </a:cubicBezTo>
                    <a:cubicBezTo>
                      <a:pt x="1517" y="465"/>
                      <a:pt x="1469" y="596"/>
                      <a:pt x="1338" y="667"/>
                    </a:cubicBezTo>
                    <a:cubicBezTo>
                      <a:pt x="1243" y="727"/>
                      <a:pt x="1136" y="763"/>
                      <a:pt x="1028" y="786"/>
                    </a:cubicBezTo>
                    <a:cubicBezTo>
                      <a:pt x="958" y="799"/>
                      <a:pt x="811" y="823"/>
                      <a:pt x="674" y="823"/>
                    </a:cubicBezTo>
                    <a:cubicBezTo>
                      <a:pt x="557" y="823"/>
                      <a:pt x="447" y="806"/>
                      <a:pt x="397" y="751"/>
                    </a:cubicBezTo>
                    <a:lnTo>
                      <a:pt x="409" y="417"/>
                    </a:lnTo>
                    <a:cubicBezTo>
                      <a:pt x="481" y="382"/>
                      <a:pt x="564" y="358"/>
                      <a:pt x="647" y="334"/>
                    </a:cubicBezTo>
                    <a:cubicBezTo>
                      <a:pt x="766" y="298"/>
                      <a:pt x="886" y="275"/>
                      <a:pt x="1005" y="263"/>
                    </a:cubicBezTo>
                    <a:lnTo>
                      <a:pt x="1005" y="263"/>
                    </a:lnTo>
                    <a:cubicBezTo>
                      <a:pt x="1012" y="263"/>
                      <a:pt x="1020" y="263"/>
                      <a:pt x="1028" y="263"/>
                    </a:cubicBezTo>
                    <a:close/>
                    <a:moveTo>
                      <a:pt x="1015" y="0"/>
                    </a:moveTo>
                    <a:cubicBezTo>
                      <a:pt x="1012" y="0"/>
                      <a:pt x="1008" y="0"/>
                      <a:pt x="1005" y="1"/>
                    </a:cubicBezTo>
                    <a:cubicBezTo>
                      <a:pt x="993" y="2"/>
                      <a:pt x="980" y="3"/>
                      <a:pt x="967" y="5"/>
                    </a:cubicBezTo>
                    <a:lnTo>
                      <a:pt x="967" y="5"/>
                    </a:lnTo>
                    <a:cubicBezTo>
                      <a:pt x="954" y="5"/>
                      <a:pt x="941" y="5"/>
                      <a:pt x="928" y="5"/>
                    </a:cubicBezTo>
                    <a:cubicBezTo>
                      <a:pt x="848" y="5"/>
                      <a:pt x="775" y="8"/>
                      <a:pt x="719" y="13"/>
                    </a:cubicBezTo>
                    <a:cubicBezTo>
                      <a:pt x="676" y="16"/>
                      <a:pt x="645" y="35"/>
                      <a:pt x="624" y="62"/>
                    </a:cubicBezTo>
                    <a:lnTo>
                      <a:pt x="624" y="62"/>
                    </a:lnTo>
                    <a:cubicBezTo>
                      <a:pt x="318" y="132"/>
                      <a:pt x="0" y="274"/>
                      <a:pt x="16" y="584"/>
                    </a:cubicBezTo>
                    <a:cubicBezTo>
                      <a:pt x="26" y="960"/>
                      <a:pt x="406" y="1073"/>
                      <a:pt x="733" y="1073"/>
                    </a:cubicBezTo>
                    <a:cubicBezTo>
                      <a:pt x="799" y="1073"/>
                      <a:pt x="863" y="1068"/>
                      <a:pt x="921" y="1060"/>
                    </a:cubicBezTo>
                    <a:cubicBezTo>
                      <a:pt x="1243" y="1025"/>
                      <a:pt x="1779" y="870"/>
                      <a:pt x="1790" y="465"/>
                    </a:cubicBezTo>
                    <a:cubicBezTo>
                      <a:pt x="1808" y="121"/>
                      <a:pt x="1402" y="25"/>
                      <a:pt x="1059" y="8"/>
                    </a:cubicBezTo>
                    <a:lnTo>
                      <a:pt x="1059" y="8"/>
                    </a:lnTo>
                    <a:cubicBezTo>
                      <a:pt x="1046" y="3"/>
                      <a:pt x="1032" y="0"/>
                      <a:pt x="101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7929191" y="1535325"/>
                <a:ext cx="68064" cy="38949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220" extrusionOk="0">
                    <a:moveTo>
                      <a:pt x="1164" y="315"/>
                    </a:moveTo>
                    <a:cubicBezTo>
                      <a:pt x="1266" y="315"/>
                      <a:pt x="1366" y="318"/>
                      <a:pt x="1465" y="323"/>
                    </a:cubicBezTo>
                    <a:cubicBezTo>
                      <a:pt x="1482" y="323"/>
                      <a:pt x="1498" y="321"/>
                      <a:pt x="1512" y="316"/>
                    </a:cubicBezTo>
                    <a:lnTo>
                      <a:pt x="1512" y="316"/>
                    </a:lnTo>
                    <a:cubicBezTo>
                      <a:pt x="1552" y="330"/>
                      <a:pt x="1590" y="348"/>
                      <a:pt x="1620" y="371"/>
                    </a:cubicBezTo>
                    <a:cubicBezTo>
                      <a:pt x="1822" y="526"/>
                      <a:pt x="1703" y="752"/>
                      <a:pt x="1524" y="859"/>
                    </a:cubicBezTo>
                    <a:cubicBezTo>
                      <a:pt x="1410" y="933"/>
                      <a:pt x="1266" y="961"/>
                      <a:pt x="1118" y="961"/>
                    </a:cubicBezTo>
                    <a:cubicBezTo>
                      <a:pt x="1005" y="961"/>
                      <a:pt x="890" y="944"/>
                      <a:pt x="786" y="919"/>
                    </a:cubicBezTo>
                    <a:cubicBezTo>
                      <a:pt x="417" y="823"/>
                      <a:pt x="155" y="395"/>
                      <a:pt x="727" y="335"/>
                    </a:cubicBezTo>
                    <a:cubicBezTo>
                      <a:pt x="873" y="321"/>
                      <a:pt x="1020" y="315"/>
                      <a:pt x="1164" y="315"/>
                    </a:cubicBezTo>
                    <a:close/>
                    <a:moveTo>
                      <a:pt x="1219" y="0"/>
                    </a:moveTo>
                    <a:cubicBezTo>
                      <a:pt x="1179" y="0"/>
                      <a:pt x="1151" y="19"/>
                      <a:pt x="1134" y="46"/>
                    </a:cubicBezTo>
                    <a:lnTo>
                      <a:pt x="1134" y="46"/>
                    </a:lnTo>
                    <a:cubicBezTo>
                      <a:pt x="1087" y="44"/>
                      <a:pt x="1039" y="43"/>
                      <a:pt x="990" y="43"/>
                    </a:cubicBezTo>
                    <a:cubicBezTo>
                      <a:pt x="619" y="43"/>
                      <a:pt x="211" y="103"/>
                      <a:pt x="131" y="430"/>
                    </a:cubicBezTo>
                    <a:cubicBezTo>
                      <a:pt x="0" y="907"/>
                      <a:pt x="501" y="1157"/>
                      <a:pt x="882" y="1204"/>
                    </a:cubicBezTo>
                    <a:cubicBezTo>
                      <a:pt x="948" y="1214"/>
                      <a:pt x="1019" y="1219"/>
                      <a:pt x="1090" y="1219"/>
                    </a:cubicBezTo>
                    <a:cubicBezTo>
                      <a:pt x="1453" y="1219"/>
                      <a:pt x="1848" y="1084"/>
                      <a:pt x="1977" y="716"/>
                    </a:cubicBezTo>
                    <a:cubicBezTo>
                      <a:pt x="2132" y="228"/>
                      <a:pt x="1620" y="49"/>
                      <a:pt x="1239" y="2"/>
                    </a:cubicBezTo>
                    <a:cubicBezTo>
                      <a:pt x="1232" y="1"/>
                      <a:pt x="1225" y="0"/>
                      <a:pt x="1219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7371125" y="1595853"/>
                <a:ext cx="184111" cy="72629"/>
              </a:xfrm>
              <a:custGeom>
                <a:avLst/>
                <a:gdLst/>
                <a:ahLst/>
                <a:cxnLst/>
                <a:rect l="l" t="t" r="r" b="b"/>
                <a:pathLst>
                  <a:path w="5767" h="2275" extrusionOk="0">
                    <a:moveTo>
                      <a:pt x="578" y="0"/>
                    </a:moveTo>
                    <a:cubicBezTo>
                      <a:pt x="157" y="0"/>
                      <a:pt x="0" y="673"/>
                      <a:pt x="467" y="773"/>
                    </a:cubicBezTo>
                    <a:cubicBezTo>
                      <a:pt x="2015" y="1118"/>
                      <a:pt x="3515" y="1606"/>
                      <a:pt x="4968" y="2237"/>
                    </a:cubicBezTo>
                    <a:cubicBezTo>
                      <a:pt x="5026" y="2263"/>
                      <a:pt x="5082" y="2274"/>
                      <a:pt x="5137" y="2274"/>
                    </a:cubicBezTo>
                    <a:cubicBezTo>
                      <a:pt x="5509" y="2274"/>
                      <a:pt x="5766" y="1735"/>
                      <a:pt x="5361" y="1559"/>
                    </a:cubicBezTo>
                    <a:cubicBezTo>
                      <a:pt x="3849" y="892"/>
                      <a:pt x="2289" y="368"/>
                      <a:pt x="670" y="11"/>
                    </a:cubicBezTo>
                    <a:cubicBezTo>
                      <a:pt x="638" y="4"/>
                      <a:pt x="607" y="0"/>
                      <a:pt x="57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7385171" y="1647985"/>
                <a:ext cx="168277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2161" extrusionOk="0">
                    <a:moveTo>
                      <a:pt x="4750" y="0"/>
                    </a:moveTo>
                    <a:cubicBezTo>
                      <a:pt x="4710" y="0"/>
                      <a:pt x="4668" y="7"/>
                      <a:pt x="4623" y="21"/>
                    </a:cubicBezTo>
                    <a:cubicBezTo>
                      <a:pt x="3230" y="473"/>
                      <a:pt x="1837" y="938"/>
                      <a:pt x="432" y="1390"/>
                    </a:cubicBezTo>
                    <a:cubicBezTo>
                      <a:pt x="0" y="1530"/>
                      <a:pt x="127" y="2161"/>
                      <a:pt x="519" y="2161"/>
                    </a:cubicBezTo>
                    <a:cubicBezTo>
                      <a:pt x="559" y="2161"/>
                      <a:pt x="601" y="2154"/>
                      <a:pt x="647" y="2140"/>
                    </a:cubicBezTo>
                    <a:cubicBezTo>
                      <a:pt x="2040" y="1688"/>
                      <a:pt x="3433" y="1235"/>
                      <a:pt x="4838" y="783"/>
                    </a:cubicBezTo>
                    <a:cubicBezTo>
                      <a:pt x="5270" y="642"/>
                      <a:pt x="5143" y="0"/>
                      <a:pt x="4750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6351686" y="1169593"/>
                <a:ext cx="1072762" cy="125771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25366" extrusionOk="0">
                    <a:moveTo>
                      <a:pt x="5496" y="0"/>
                    </a:moveTo>
                    <a:cubicBezTo>
                      <a:pt x="3950" y="0"/>
                      <a:pt x="2463" y="561"/>
                      <a:pt x="1691" y="1788"/>
                    </a:cubicBezTo>
                    <a:cubicBezTo>
                      <a:pt x="346" y="3932"/>
                      <a:pt x="429" y="7087"/>
                      <a:pt x="286" y="9492"/>
                    </a:cubicBezTo>
                    <a:cubicBezTo>
                      <a:pt x="96" y="12683"/>
                      <a:pt x="1" y="15981"/>
                      <a:pt x="405" y="19160"/>
                    </a:cubicBezTo>
                    <a:cubicBezTo>
                      <a:pt x="655" y="21077"/>
                      <a:pt x="1227" y="23196"/>
                      <a:pt x="2870" y="24398"/>
                    </a:cubicBezTo>
                    <a:cubicBezTo>
                      <a:pt x="3740" y="25034"/>
                      <a:pt x="4900" y="25365"/>
                      <a:pt x="6054" y="25365"/>
                    </a:cubicBezTo>
                    <a:cubicBezTo>
                      <a:pt x="7127" y="25365"/>
                      <a:pt x="8193" y="25078"/>
                      <a:pt x="9014" y="24482"/>
                    </a:cubicBezTo>
                    <a:cubicBezTo>
                      <a:pt x="11050" y="23017"/>
                      <a:pt x="10954" y="19362"/>
                      <a:pt x="11133" y="17124"/>
                    </a:cubicBezTo>
                    <a:cubicBezTo>
                      <a:pt x="11383" y="13766"/>
                      <a:pt x="11300" y="10397"/>
                      <a:pt x="11085" y="7039"/>
                    </a:cubicBezTo>
                    <a:cubicBezTo>
                      <a:pt x="11073" y="6789"/>
                      <a:pt x="10871" y="6664"/>
                      <a:pt x="10675" y="6664"/>
                    </a:cubicBezTo>
                    <a:cubicBezTo>
                      <a:pt x="10478" y="6664"/>
                      <a:pt x="10288" y="6789"/>
                      <a:pt x="10299" y="7039"/>
                    </a:cubicBezTo>
                    <a:cubicBezTo>
                      <a:pt x="10573" y="11385"/>
                      <a:pt x="10669" y="15790"/>
                      <a:pt x="10014" y="20112"/>
                    </a:cubicBezTo>
                    <a:cubicBezTo>
                      <a:pt x="9859" y="21124"/>
                      <a:pt x="9728" y="22089"/>
                      <a:pt x="9204" y="22993"/>
                    </a:cubicBezTo>
                    <a:cubicBezTo>
                      <a:pt x="8564" y="24120"/>
                      <a:pt x="7327" y="24543"/>
                      <a:pt x="6088" y="24543"/>
                    </a:cubicBezTo>
                    <a:cubicBezTo>
                      <a:pt x="5782" y="24543"/>
                      <a:pt x="5477" y="24517"/>
                      <a:pt x="5180" y="24470"/>
                    </a:cubicBezTo>
                    <a:cubicBezTo>
                      <a:pt x="2549" y="24041"/>
                      <a:pt x="1584" y="21731"/>
                      <a:pt x="1227" y="19350"/>
                    </a:cubicBezTo>
                    <a:cubicBezTo>
                      <a:pt x="620" y="15290"/>
                      <a:pt x="894" y="10944"/>
                      <a:pt x="1275" y="6872"/>
                    </a:cubicBezTo>
                    <a:cubicBezTo>
                      <a:pt x="1465" y="4884"/>
                      <a:pt x="1584" y="1765"/>
                      <a:pt x="3882" y="991"/>
                    </a:cubicBezTo>
                    <a:cubicBezTo>
                      <a:pt x="4301" y="853"/>
                      <a:pt x="4793" y="784"/>
                      <a:pt x="5313" y="784"/>
                    </a:cubicBezTo>
                    <a:cubicBezTo>
                      <a:pt x="7397" y="784"/>
                      <a:pt x="9923" y="1885"/>
                      <a:pt x="9895" y="4039"/>
                    </a:cubicBezTo>
                    <a:cubicBezTo>
                      <a:pt x="9889" y="4289"/>
                      <a:pt x="10082" y="4414"/>
                      <a:pt x="10279" y="4414"/>
                    </a:cubicBezTo>
                    <a:cubicBezTo>
                      <a:pt x="10475" y="4414"/>
                      <a:pt x="10675" y="4289"/>
                      <a:pt x="10680" y="4039"/>
                    </a:cubicBezTo>
                    <a:cubicBezTo>
                      <a:pt x="10717" y="1503"/>
                      <a:pt x="8028" y="0"/>
                      <a:pt x="5496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7632552" y="1359519"/>
                <a:ext cx="87506" cy="127604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997" extrusionOk="0">
                    <a:moveTo>
                      <a:pt x="2532" y="0"/>
                    </a:moveTo>
                    <a:cubicBezTo>
                      <a:pt x="2503" y="0"/>
                      <a:pt x="2474" y="10"/>
                      <a:pt x="2446" y="32"/>
                    </a:cubicBezTo>
                    <a:cubicBezTo>
                      <a:pt x="1839" y="568"/>
                      <a:pt x="1208" y="1139"/>
                      <a:pt x="732" y="1818"/>
                    </a:cubicBezTo>
                    <a:cubicBezTo>
                      <a:pt x="303" y="2413"/>
                      <a:pt x="184" y="3127"/>
                      <a:pt x="29" y="3830"/>
                    </a:cubicBezTo>
                    <a:cubicBezTo>
                      <a:pt x="1" y="3930"/>
                      <a:pt x="84" y="3996"/>
                      <a:pt x="163" y="3996"/>
                    </a:cubicBezTo>
                    <a:cubicBezTo>
                      <a:pt x="215" y="3996"/>
                      <a:pt x="265" y="3968"/>
                      <a:pt x="279" y="3901"/>
                    </a:cubicBezTo>
                    <a:cubicBezTo>
                      <a:pt x="446" y="3175"/>
                      <a:pt x="565" y="2473"/>
                      <a:pt x="1030" y="1865"/>
                    </a:cubicBezTo>
                    <a:cubicBezTo>
                      <a:pt x="1482" y="1258"/>
                      <a:pt x="2053" y="722"/>
                      <a:pt x="2637" y="222"/>
                    </a:cubicBezTo>
                    <a:cubicBezTo>
                      <a:pt x="2741" y="137"/>
                      <a:pt x="2643" y="0"/>
                      <a:pt x="253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>
                <a:off x="7619782" y="1331138"/>
                <a:ext cx="74513" cy="10704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3353" extrusionOk="0">
                    <a:moveTo>
                      <a:pt x="2148" y="1"/>
                    </a:moveTo>
                    <a:cubicBezTo>
                      <a:pt x="2119" y="1"/>
                      <a:pt x="2088" y="12"/>
                      <a:pt x="2061" y="40"/>
                    </a:cubicBezTo>
                    <a:cubicBezTo>
                      <a:pt x="1215" y="980"/>
                      <a:pt x="429" y="1969"/>
                      <a:pt x="36" y="3195"/>
                    </a:cubicBezTo>
                    <a:cubicBezTo>
                      <a:pt x="0" y="3289"/>
                      <a:pt x="79" y="3353"/>
                      <a:pt x="160" y="3353"/>
                    </a:cubicBezTo>
                    <a:cubicBezTo>
                      <a:pt x="211" y="3353"/>
                      <a:pt x="263" y="3327"/>
                      <a:pt x="287" y="3266"/>
                    </a:cubicBezTo>
                    <a:cubicBezTo>
                      <a:pt x="668" y="2088"/>
                      <a:pt x="1430" y="1135"/>
                      <a:pt x="2251" y="230"/>
                    </a:cubicBezTo>
                    <a:cubicBezTo>
                      <a:pt x="2333" y="130"/>
                      <a:pt x="2247" y="1"/>
                      <a:pt x="214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7692090" y="1286348"/>
                <a:ext cx="367744" cy="77386"/>
              </a:xfrm>
              <a:custGeom>
                <a:avLst/>
                <a:gdLst/>
                <a:ahLst/>
                <a:cxnLst/>
                <a:rect l="l" t="t" r="r" b="b"/>
                <a:pathLst>
                  <a:path w="11519" h="2424" extrusionOk="0">
                    <a:moveTo>
                      <a:pt x="197" y="0"/>
                    </a:moveTo>
                    <a:cubicBezTo>
                      <a:pt x="95" y="0"/>
                      <a:pt x="1" y="133"/>
                      <a:pt x="93" y="216"/>
                    </a:cubicBezTo>
                    <a:cubicBezTo>
                      <a:pt x="1690" y="1643"/>
                      <a:pt x="3495" y="2424"/>
                      <a:pt x="5633" y="2424"/>
                    </a:cubicBezTo>
                    <a:cubicBezTo>
                      <a:pt x="5727" y="2424"/>
                      <a:pt x="5821" y="2422"/>
                      <a:pt x="5915" y="2419"/>
                    </a:cubicBezTo>
                    <a:cubicBezTo>
                      <a:pt x="7701" y="2360"/>
                      <a:pt x="10190" y="2157"/>
                      <a:pt x="11428" y="728"/>
                    </a:cubicBezTo>
                    <a:cubicBezTo>
                      <a:pt x="11519" y="638"/>
                      <a:pt x="11430" y="506"/>
                      <a:pt x="11335" y="506"/>
                    </a:cubicBezTo>
                    <a:cubicBezTo>
                      <a:pt x="11305" y="506"/>
                      <a:pt x="11275" y="519"/>
                      <a:pt x="11249" y="550"/>
                    </a:cubicBezTo>
                    <a:cubicBezTo>
                      <a:pt x="10094" y="1871"/>
                      <a:pt x="7535" y="2121"/>
                      <a:pt x="5915" y="2157"/>
                    </a:cubicBezTo>
                    <a:cubicBezTo>
                      <a:pt x="5831" y="2159"/>
                      <a:pt x="5746" y="2161"/>
                      <a:pt x="5663" y="2161"/>
                    </a:cubicBezTo>
                    <a:cubicBezTo>
                      <a:pt x="3575" y="2161"/>
                      <a:pt x="1852" y="1446"/>
                      <a:pt x="284" y="38"/>
                    </a:cubicBezTo>
                    <a:cubicBezTo>
                      <a:pt x="257" y="11"/>
                      <a:pt x="227" y="0"/>
                      <a:pt x="19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7697613" y="1255542"/>
                <a:ext cx="365414" cy="63722"/>
              </a:xfrm>
              <a:custGeom>
                <a:avLst/>
                <a:gdLst/>
                <a:ahLst/>
                <a:cxnLst/>
                <a:rect l="l" t="t" r="r" b="b"/>
                <a:pathLst>
                  <a:path w="11446" h="1996" extrusionOk="0">
                    <a:moveTo>
                      <a:pt x="205" y="1"/>
                    </a:moveTo>
                    <a:cubicBezTo>
                      <a:pt x="81" y="1"/>
                      <a:pt x="0" y="179"/>
                      <a:pt x="135" y="241"/>
                    </a:cubicBezTo>
                    <a:cubicBezTo>
                      <a:pt x="1932" y="1098"/>
                      <a:pt x="3825" y="1682"/>
                      <a:pt x="5814" y="1872"/>
                    </a:cubicBezTo>
                    <a:cubicBezTo>
                      <a:pt x="6457" y="1935"/>
                      <a:pt x="7182" y="1996"/>
                      <a:pt x="7915" y="1996"/>
                    </a:cubicBezTo>
                    <a:cubicBezTo>
                      <a:pt x="9136" y="1996"/>
                      <a:pt x="10382" y="1827"/>
                      <a:pt x="11326" y="1217"/>
                    </a:cubicBezTo>
                    <a:cubicBezTo>
                      <a:pt x="11445" y="1138"/>
                      <a:pt x="11375" y="968"/>
                      <a:pt x="11265" y="968"/>
                    </a:cubicBezTo>
                    <a:cubicBezTo>
                      <a:pt x="11243" y="968"/>
                      <a:pt x="11219" y="975"/>
                      <a:pt x="11195" y="991"/>
                    </a:cubicBezTo>
                    <a:cubicBezTo>
                      <a:pt x="10294" y="1569"/>
                      <a:pt x="9080" y="1738"/>
                      <a:pt x="7881" y="1738"/>
                    </a:cubicBezTo>
                    <a:cubicBezTo>
                      <a:pt x="7054" y="1738"/>
                      <a:pt x="6233" y="1657"/>
                      <a:pt x="5528" y="1574"/>
                    </a:cubicBezTo>
                    <a:cubicBezTo>
                      <a:pt x="3683" y="1348"/>
                      <a:pt x="1944" y="812"/>
                      <a:pt x="265" y="15"/>
                    </a:cubicBezTo>
                    <a:cubicBezTo>
                      <a:pt x="245" y="5"/>
                      <a:pt x="225" y="1"/>
                      <a:pt x="205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7778956" y="1238845"/>
                <a:ext cx="195349" cy="43897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1375" extrusionOk="0">
                    <a:moveTo>
                      <a:pt x="205" y="0"/>
                    </a:moveTo>
                    <a:cubicBezTo>
                      <a:pt x="81" y="0"/>
                      <a:pt x="0" y="178"/>
                      <a:pt x="134" y="240"/>
                    </a:cubicBezTo>
                    <a:cubicBezTo>
                      <a:pt x="1472" y="866"/>
                      <a:pt x="2859" y="1374"/>
                      <a:pt x="4286" y="1374"/>
                    </a:cubicBezTo>
                    <a:cubicBezTo>
                      <a:pt x="4841" y="1374"/>
                      <a:pt x="5402" y="1298"/>
                      <a:pt x="5969" y="1121"/>
                    </a:cubicBezTo>
                    <a:cubicBezTo>
                      <a:pt x="6118" y="1078"/>
                      <a:pt x="6076" y="862"/>
                      <a:pt x="5945" y="862"/>
                    </a:cubicBezTo>
                    <a:cubicBezTo>
                      <a:pt x="5930" y="862"/>
                      <a:pt x="5914" y="865"/>
                      <a:pt x="5897" y="871"/>
                    </a:cubicBezTo>
                    <a:cubicBezTo>
                      <a:pt x="5348" y="1041"/>
                      <a:pt x="4807" y="1115"/>
                      <a:pt x="4272" y="1115"/>
                    </a:cubicBezTo>
                    <a:cubicBezTo>
                      <a:pt x="2894" y="1115"/>
                      <a:pt x="1561" y="623"/>
                      <a:pt x="265" y="14"/>
                    </a:cubicBezTo>
                    <a:cubicBezTo>
                      <a:pt x="245" y="4"/>
                      <a:pt x="224" y="0"/>
                      <a:pt x="205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8017589" y="1365137"/>
                <a:ext cx="36299" cy="10848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3398" extrusionOk="0">
                    <a:moveTo>
                      <a:pt x="170" y="1"/>
                    </a:moveTo>
                    <a:cubicBezTo>
                      <a:pt x="88" y="1"/>
                      <a:pt x="1" y="95"/>
                      <a:pt x="41" y="201"/>
                    </a:cubicBezTo>
                    <a:cubicBezTo>
                      <a:pt x="470" y="1189"/>
                      <a:pt x="863" y="2178"/>
                      <a:pt x="756" y="3273"/>
                    </a:cubicBezTo>
                    <a:cubicBezTo>
                      <a:pt x="744" y="3356"/>
                      <a:pt x="803" y="3398"/>
                      <a:pt x="869" y="3398"/>
                    </a:cubicBezTo>
                    <a:cubicBezTo>
                      <a:pt x="934" y="3398"/>
                      <a:pt x="1006" y="3356"/>
                      <a:pt x="1018" y="3273"/>
                    </a:cubicBezTo>
                    <a:cubicBezTo>
                      <a:pt x="1137" y="2130"/>
                      <a:pt x="720" y="1094"/>
                      <a:pt x="268" y="70"/>
                    </a:cubicBezTo>
                    <a:cubicBezTo>
                      <a:pt x="245" y="21"/>
                      <a:pt x="208" y="1"/>
                      <a:pt x="170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" name="Google Shape;258;p6"/>
            <p:cNvSpPr txBox="1"/>
            <p:nvPr/>
          </p:nvSpPr>
          <p:spPr>
            <a:xfrm>
              <a:off x="7291267" y="295632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b="1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haroni"/>
                </a:rPr>
                <a:t>2021</a:t>
              </a:r>
              <a:endParaRPr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 Extra Condensed Medium"/>
              </a:endParaRPr>
            </a:p>
          </p:txBody>
        </p:sp>
      </p:grpSp>
      <p:pic>
        <p:nvPicPr>
          <p:cNvPr id="259" name="Google Shape;259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1180" y="3930962"/>
            <a:ext cx="1173322" cy="168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6"/>
          <p:cNvGrpSpPr/>
          <p:nvPr/>
        </p:nvGrpSpPr>
        <p:grpSpPr>
          <a:xfrm>
            <a:off x="3314747" y="1588031"/>
            <a:ext cx="1543241" cy="2508714"/>
            <a:chOff x="2289163" y="1473328"/>
            <a:chExt cx="1167972" cy="1875954"/>
          </a:xfrm>
        </p:grpSpPr>
        <p:sp>
          <p:nvSpPr>
            <p:cNvPr id="261" name="Google Shape;261;p6"/>
            <p:cNvSpPr/>
            <p:nvPr/>
          </p:nvSpPr>
          <p:spPr>
            <a:xfrm>
              <a:off x="2289163" y="2868075"/>
              <a:ext cx="1018348" cy="481207"/>
            </a:xfrm>
            <a:custGeom>
              <a:avLst/>
              <a:gdLst/>
              <a:ahLst/>
              <a:cxnLst/>
              <a:rect l="l" t="t" r="r" b="b"/>
              <a:pathLst>
                <a:path w="21805" h="9296" extrusionOk="0">
                  <a:moveTo>
                    <a:pt x="16364" y="0"/>
                  </a:moveTo>
                  <a:cubicBezTo>
                    <a:pt x="16308" y="0"/>
                    <a:pt x="16251" y="2"/>
                    <a:pt x="16193" y="6"/>
                  </a:cubicBezTo>
                  <a:cubicBezTo>
                    <a:pt x="11644" y="328"/>
                    <a:pt x="7108" y="780"/>
                    <a:pt x="2596" y="1364"/>
                  </a:cubicBezTo>
                  <a:cubicBezTo>
                    <a:pt x="464" y="1650"/>
                    <a:pt x="0" y="3983"/>
                    <a:pt x="1298" y="5055"/>
                  </a:cubicBezTo>
                  <a:cubicBezTo>
                    <a:pt x="203" y="6222"/>
                    <a:pt x="655" y="8472"/>
                    <a:pt x="2739" y="8567"/>
                  </a:cubicBezTo>
                  <a:cubicBezTo>
                    <a:pt x="8215" y="8805"/>
                    <a:pt x="13680" y="9043"/>
                    <a:pt x="19157" y="9293"/>
                  </a:cubicBezTo>
                  <a:cubicBezTo>
                    <a:pt x="19194" y="9295"/>
                    <a:pt x="19230" y="9296"/>
                    <a:pt x="19265" y="9296"/>
                  </a:cubicBezTo>
                  <a:cubicBezTo>
                    <a:pt x="21662" y="9296"/>
                    <a:pt x="21805" y="5784"/>
                    <a:pt x="19693" y="5186"/>
                  </a:cubicBezTo>
                  <a:cubicBezTo>
                    <a:pt x="19764" y="4209"/>
                    <a:pt x="19062" y="3138"/>
                    <a:pt x="18050" y="2816"/>
                  </a:cubicBezTo>
                  <a:cubicBezTo>
                    <a:pt x="18510" y="1597"/>
                    <a:pt x="17948" y="0"/>
                    <a:pt x="16364" y="0"/>
                  </a:cubicBez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842850" y="2634601"/>
              <a:ext cx="141811" cy="141811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370376" y="1473328"/>
              <a:ext cx="1086759" cy="974383"/>
            </a:xfrm>
            <a:custGeom>
              <a:avLst/>
              <a:gdLst/>
              <a:ahLst/>
              <a:cxnLst/>
              <a:rect l="l" t="t" r="r" b="b"/>
              <a:pathLst>
                <a:path w="34041" h="30521" extrusionOk="0">
                  <a:moveTo>
                    <a:pt x="13566" y="1040"/>
                  </a:moveTo>
                  <a:cubicBezTo>
                    <a:pt x="13620" y="1074"/>
                    <a:pt x="13686" y="1095"/>
                    <a:pt x="13764" y="1098"/>
                  </a:cubicBezTo>
                  <a:cubicBezTo>
                    <a:pt x="17169" y="1206"/>
                    <a:pt x="20563" y="1301"/>
                    <a:pt x="23968" y="1420"/>
                  </a:cubicBezTo>
                  <a:cubicBezTo>
                    <a:pt x="25742" y="1479"/>
                    <a:pt x="27897" y="1444"/>
                    <a:pt x="29302" y="2706"/>
                  </a:cubicBezTo>
                  <a:cubicBezTo>
                    <a:pt x="30611" y="3884"/>
                    <a:pt x="31100" y="5825"/>
                    <a:pt x="31576" y="7456"/>
                  </a:cubicBezTo>
                  <a:cubicBezTo>
                    <a:pt x="32588" y="10933"/>
                    <a:pt x="33076" y="14564"/>
                    <a:pt x="33040" y="18184"/>
                  </a:cubicBezTo>
                  <a:cubicBezTo>
                    <a:pt x="33016" y="19863"/>
                    <a:pt x="32874" y="21553"/>
                    <a:pt x="32624" y="23208"/>
                  </a:cubicBezTo>
                  <a:cubicBezTo>
                    <a:pt x="32338" y="25054"/>
                    <a:pt x="32147" y="27518"/>
                    <a:pt x="30421" y="28566"/>
                  </a:cubicBezTo>
                  <a:cubicBezTo>
                    <a:pt x="28897" y="29507"/>
                    <a:pt x="26706" y="29340"/>
                    <a:pt x="24956" y="29447"/>
                  </a:cubicBezTo>
                  <a:cubicBezTo>
                    <a:pt x="23110" y="29554"/>
                    <a:pt x="21265" y="29638"/>
                    <a:pt x="19420" y="29685"/>
                  </a:cubicBezTo>
                  <a:cubicBezTo>
                    <a:pt x="18059" y="29717"/>
                    <a:pt x="16697" y="29733"/>
                    <a:pt x="15335" y="29733"/>
                  </a:cubicBezTo>
                  <a:cubicBezTo>
                    <a:pt x="13120" y="29733"/>
                    <a:pt x="10904" y="29690"/>
                    <a:pt x="8692" y="29602"/>
                  </a:cubicBezTo>
                  <a:cubicBezTo>
                    <a:pt x="7037" y="29530"/>
                    <a:pt x="5227" y="29614"/>
                    <a:pt x="3608" y="29245"/>
                  </a:cubicBezTo>
                  <a:cubicBezTo>
                    <a:pt x="1251" y="28721"/>
                    <a:pt x="1620" y="26054"/>
                    <a:pt x="1596" y="24161"/>
                  </a:cubicBezTo>
                  <a:cubicBezTo>
                    <a:pt x="1536" y="20637"/>
                    <a:pt x="1524" y="17100"/>
                    <a:pt x="1584" y="13576"/>
                  </a:cubicBezTo>
                  <a:cubicBezTo>
                    <a:pt x="1608" y="11528"/>
                    <a:pt x="1655" y="9480"/>
                    <a:pt x="1739" y="7433"/>
                  </a:cubicBezTo>
                  <a:cubicBezTo>
                    <a:pt x="1810" y="5575"/>
                    <a:pt x="1929" y="3408"/>
                    <a:pt x="3787" y="2408"/>
                  </a:cubicBezTo>
                  <a:cubicBezTo>
                    <a:pt x="5608" y="1432"/>
                    <a:pt x="8204" y="1575"/>
                    <a:pt x="10228" y="1372"/>
                  </a:cubicBezTo>
                  <a:cubicBezTo>
                    <a:pt x="11338" y="1264"/>
                    <a:pt x="12451" y="1152"/>
                    <a:pt x="13566" y="1040"/>
                  </a:cubicBezTo>
                  <a:close/>
                  <a:moveTo>
                    <a:pt x="16153" y="1"/>
                  </a:moveTo>
                  <a:cubicBezTo>
                    <a:pt x="16139" y="1"/>
                    <a:pt x="16125" y="2"/>
                    <a:pt x="16110" y="3"/>
                  </a:cubicBezTo>
                  <a:cubicBezTo>
                    <a:pt x="13931" y="217"/>
                    <a:pt x="11752" y="432"/>
                    <a:pt x="9573" y="646"/>
                  </a:cubicBezTo>
                  <a:cubicBezTo>
                    <a:pt x="7739" y="836"/>
                    <a:pt x="5668" y="801"/>
                    <a:pt x="3941" y="1491"/>
                  </a:cubicBezTo>
                  <a:cubicBezTo>
                    <a:pt x="786" y="2753"/>
                    <a:pt x="977" y="6290"/>
                    <a:pt x="893" y="9135"/>
                  </a:cubicBezTo>
                  <a:cubicBezTo>
                    <a:pt x="762" y="13695"/>
                    <a:pt x="727" y="18243"/>
                    <a:pt x="786" y="22792"/>
                  </a:cubicBezTo>
                  <a:cubicBezTo>
                    <a:pt x="822" y="25518"/>
                    <a:pt x="0" y="29257"/>
                    <a:pt x="3406" y="30007"/>
                  </a:cubicBezTo>
                  <a:cubicBezTo>
                    <a:pt x="5215" y="30400"/>
                    <a:pt x="7192" y="30328"/>
                    <a:pt x="9037" y="30400"/>
                  </a:cubicBezTo>
                  <a:cubicBezTo>
                    <a:pt x="11157" y="30483"/>
                    <a:pt x="13285" y="30521"/>
                    <a:pt x="15407" y="30521"/>
                  </a:cubicBezTo>
                  <a:cubicBezTo>
                    <a:pt x="15705" y="30521"/>
                    <a:pt x="16003" y="30520"/>
                    <a:pt x="16300" y="30519"/>
                  </a:cubicBezTo>
                  <a:cubicBezTo>
                    <a:pt x="18503" y="30507"/>
                    <a:pt x="20693" y="30447"/>
                    <a:pt x="22884" y="30340"/>
                  </a:cubicBezTo>
                  <a:cubicBezTo>
                    <a:pt x="25039" y="30245"/>
                    <a:pt x="27397" y="30316"/>
                    <a:pt x="29504" y="29816"/>
                  </a:cubicBezTo>
                  <a:cubicBezTo>
                    <a:pt x="32790" y="29030"/>
                    <a:pt x="33100" y="25530"/>
                    <a:pt x="33493" y="22672"/>
                  </a:cubicBezTo>
                  <a:cubicBezTo>
                    <a:pt x="34040" y="18589"/>
                    <a:pt x="33898" y="14433"/>
                    <a:pt x="33100" y="10397"/>
                  </a:cubicBezTo>
                  <a:cubicBezTo>
                    <a:pt x="32433" y="7040"/>
                    <a:pt x="31600" y="2170"/>
                    <a:pt x="27790" y="1051"/>
                  </a:cubicBezTo>
                  <a:cubicBezTo>
                    <a:pt x="25837" y="479"/>
                    <a:pt x="23670" y="622"/>
                    <a:pt x="21670" y="563"/>
                  </a:cubicBezTo>
                  <a:cubicBezTo>
                    <a:pt x="19938" y="508"/>
                    <a:pt x="18212" y="453"/>
                    <a:pt x="16487" y="395"/>
                  </a:cubicBezTo>
                  <a:lnTo>
                    <a:pt x="16487" y="395"/>
                  </a:lnTo>
                  <a:cubicBezTo>
                    <a:pt x="16504" y="198"/>
                    <a:pt x="16394" y="1"/>
                    <a:pt x="161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 b="1" dirty="0">
                  <a:solidFill>
                    <a:srgbClr val="595959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Se </a:t>
              </a:r>
              <a:r>
                <a:rPr lang="en-US" sz="1800" b="1" dirty="0" err="1">
                  <a:solidFill>
                    <a:srgbClr val="595959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confinan</a:t>
              </a:r>
              <a:r>
                <a:rPr lang="en-US" sz="1800" b="1" dirty="0">
                  <a:solidFill>
                    <a:srgbClr val="595959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 18.625.000</a:t>
              </a:r>
              <a:endParaRPr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 b="1" dirty="0" err="1">
                  <a:solidFill>
                    <a:srgbClr val="595959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hogares</a:t>
              </a:r>
              <a:endParaRPr sz="300" b="1" dirty="0">
                <a:solidFill>
                  <a:srgbClr val="434343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sp>
        <p:nvSpPr>
          <p:cNvPr id="264" name="Google Shape;264;p6"/>
          <p:cNvSpPr txBox="1"/>
          <p:nvPr/>
        </p:nvSpPr>
        <p:spPr>
          <a:xfrm>
            <a:off x="3307567" y="3538149"/>
            <a:ext cx="122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14 MARZO 2020</a:t>
            </a:r>
            <a:endParaRPr b="1" dirty="0">
              <a:solidFill>
                <a:schemeClr val="dk1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Fira Sans Extra Condensed"/>
            </a:endParaRPr>
          </a:p>
        </p:txBody>
      </p:sp>
      <p:pic>
        <p:nvPicPr>
          <p:cNvPr id="265" name="Google Shape;265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71835" y="4096737"/>
            <a:ext cx="682161" cy="826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6"/>
          <p:cNvGrpSpPr/>
          <p:nvPr/>
        </p:nvGrpSpPr>
        <p:grpSpPr>
          <a:xfrm>
            <a:off x="5369911" y="1588047"/>
            <a:ext cx="1543241" cy="2508714"/>
            <a:chOff x="2289163" y="1473328"/>
            <a:chExt cx="1167972" cy="1875954"/>
          </a:xfrm>
        </p:grpSpPr>
        <p:sp>
          <p:nvSpPr>
            <p:cNvPr id="267" name="Google Shape;267;p6"/>
            <p:cNvSpPr/>
            <p:nvPr/>
          </p:nvSpPr>
          <p:spPr>
            <a:xfrm>
              <a:off x="2289163" y="2868075"/>
              <a:ext cx="1018348" cy="481207"/>
            </a:xfrm>
            <a:custGeom>
              <a:avLst/>
              <a:gdLst/>
              <a:ahLst/>
              <a:cxnLst/>
              <a:rect l="l" t="t" r="r" b="b"/>
              <a:pathLst>
                <a:path w="21805" h="9296" extrusionOk="0">
                  <a:moveTo>
                    <a:pt x="16364" y="0"/>
                  </a:moveTo>
                  <a:cubicBezTo>
                    <a:pt x="16308" y="0"/>
                    <a:pt x="16251" y="2"/>
                    <a:pt x="16193" y="6"/>
                  </a:cubicBezTo>
                  <a:cubicBezTo>
                    <a:pt x="11644" y="328"/>
                    <a:pt x="7108" y="780"/>
                    <a:pt x="2596" y="1364"/>
                  </a:cubicBezTo>
                  <a:cubicBezTo>
                    <a:pt x="464" y="1650"/>
                    <a:pt x="0" y="3983"/>
                    <a:pt x="1298" y="5055"/>
                  </a:cubicBezTo>
                  <a:cubicBezTo>
                    <a:pt x="203" y="6222"/>
                    <a:pt x="655" y="8472"/>
                    <a:pt x="2739" y="8567"/>
                  </a:cubicBezTo>
                  <a:cubicBezTo>
                    <a:pt x="8215" y="8805"/>
                    <a:pt x="13680" y="9043"/>
                    <a:pt x="19157" y="9293"/>
                  </a:cubicBezTo>
                  <a:cubicBezTo>
                    <a:pt x="19194" y="9295"/>
                    <a:pt x="19230" y="9296"/>
                    <a:pt x="19265" y="9296"/>
                  </a:cubicBezTo>
                  <a:cubicBezTo>
                    <a:pt x="21662" y="9296"/>
                    <a:pt x="21805" y="5784"/>
                    <a:pt x="19693" y="5186"/>
                  </a:cubicBezTo>
                  <a:cubicBezTo>
                    <a:pt x="19764" y="4209"/>
                    <a:pt x="19062" y="3138"/>
                    <a:pt x="18050" y="2816"/>
                  </a:cubicBezTo>
                  <a:cubicBezTo>
                    <a:pt x="18510" y="1597"/>
                    <a:pt x="17948" y="0"/>
                    <a:pt x="1636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42850" y="2634601"/>
              <a:ext cx="141811" cy="141811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370376" y="1473328"/>
              <a:ext cx="1086759" cy="974383"/>
            </a:xfrm>
            <a:custGeom>
              <a:avLst/>
              <a:gdLst/>
              <a:ahLst/>
              <a:cxnLst/>
              <a:rect l="l" t="t" r="r" b="b"/>
              <a:pathLst>
                <a:path w="34041" h="30521" extrusionOk="0">
                  <a:moveTo>
                    <a:pt x="13566" y="1040"/>
                  </a:moveTo>
                  <a:cubicBezTo>
                    <a:pt x="13620" y="1074"/>
                    <a:pt x="13686" y="1095"/>
                    <a:pt x="13764" y="1098"/>
                  </a:cubicBezTo>
                  <a:cubicBezTo>
                    <a:pt x="17169" y="1206"/>
                    <a:pt x="20563" y="1301"/>
                    <a:pt x="23968" y="1420"/>
                  </a:cubicBezTo>
                  <a:cubicBezTo>
                    <a:pt x="25742" y="1479"/>
                    <a:pt x="27897" y="1444"/>
                    <a:pt x="29302" y="2706"/>
                  </a:cubicBezTo>
                  <a:cubicBezTo>
                    <a:pt x="30611" y="3884"/>
                    <a:pt x="31100" y="5825"/>
                    <a:pt x="31576" y="7456"/>
                  </a:cubicBezTo>
                  <a:cubicBezTo>
                    <a:pt x="32588" y="10933"/>
                    <a:pt x="33076" y="14564"/>
                    <a:pt x="33040" y="18184"/>
                  </a:cubicBezTo>
                  <a:cubicBezTo>
                    <a:pt x="33016" y="19863"/>
                    <a:pt x="32874" y="21553"/>
                    <a:pt x="32624" y="23208"/>
                  </a:cubicBezTo>
                  <a:cubicBezTo>
                    <a:pt x="32338" y="25054"/>
                    <a:pt x="32147" y="27518"/>
                    <a:pt x="30421" y="28566"/>
                  </a:cubicBezTo>
                  <a:cubicBezTo>
                    <a:pt x="28897" y="29507"/>
                    <a:pt x="26706" y="29340"/>
                    <a:pt x="24956" y="29447"/>
                  </a:cubicBezTo>
                  <a:cubicBezTo>
                    <a:pt x="23110" y="29554"/>
                    <a:pt x="21265" y="29638"/>
                    <a:pt x="19420" y="29685"/>
                  </a:cubicBezTo>
                  <a:cubicBezTo>
                    <a:pt x="18059" y="29717"/>
                    <a:pt x="16697" y="29733"/>
                    <a:pt x="15335" y="29733"/>
                  </a:cubicBezTo>
                  <a:cubicBezTo>
                    <a:pt x="13120" y="29733"/>
                    <a:pt x="10904" y="29690"/>
                    <a:pt x="8692" y="29602"/>
                  </a:cubicBezTo>
                  <a:cubicBezTo>
                    <a:pt x="7037" y="29530"/>
                    <a:pt x="5227" y="29614"/>
                    <a:pt x="3608" y="29245"/>
                  </a:cubicBezTo>
                  <a:cubicBezTo>
                    <a:pt x="1251" y="28721"/>
                    <a:pt x="1620" y="26054"/>
                    <a:pt x="1596" y="24161"/>
                  </a:cubicBezTo>
                  <a:cubicBezTo>
                    <a:pt x="1536" y="20637"/>
                    <a:pt x="1524" y="17100"/>
                    <a:pt x="1584" y="13576"/>
                  </a:cubicBezTo>
                  <a:cubicBezTo>
                    <a:pt x="1608" y="11528"/>
                    <a:pt x="1655" y="9480"/>
                    <a:pt x="1739" y="7433"/>
                  </a:cubicBezTo>
                  <a:cubicBezTo>
                    <a:pt x="1810" y="5575"/>
                    <a:pt x="1929" y="3408"/>
                    <a:pt x="3787" y="2408"/>
                  </a:cubicBezTo>
                  <a:cubicBezTo>
                    <a:pt x="5608" y="1432"/>
                    <a:pt x="8204" y="1575"/>
                    <a:pt x="10228" y="1372"/>
                  </a:cubicBezTo>
                  <a:cubicBezTo>
                    <a:pt x="11338" y="1264"/>
                    <a:pt x="12451" y="1152"/>
                    <a:pt x="13566" y="1040"/>
                  </a:cubicBezTo>
                  <a:close/>
                  <a:moveTo>
                    <a:pt x="16153" y="1"/>
                  </a:moveTo>
                  <a:cubicBezTo>
                    <a:pt x="16139" y="1"/>
                    <a:pt x="16125" y="2"/>
                    <a:pt x="16110" y="3"/>
                  </a:cubicBezTo>
                  <a:cubicBezTo>
                    <a:pt x="13931" y="217"/>
                    <a:pt x="11752" y="432"/>
                    <a:pt x="9573" y="646"/>
                  </a:cubicBezTo>
                  <a:cubicBezTo>
                    <a:pt x="7739" y="836"/>
                    <a:pt x="5668" y="801"/>
                    <a:pt x="3941" y="1491"/>
                  </a:cubicBezTo>
                  <a:cubicBezTo>
                    <a:pt x="786" y="2753"/>
                    <a:pt x="977" y="6290"/>
                    <a:pt x="893" y="9135"/>
                  </a:cubicBezTo>
                  <a:cubicBezTo>
                    <a:pt x="762" y="13695"/>
                    <a:pt x="727" y="18243"/>
                    <a:pt x="786" y="22792"/>
                  </a:cubicBezTo>
                  <a:cubicBezTo>
                    <a:pt x="822" y="25518"/>
                    <a:pt x="0" y="29257"/>
                    <a:pt x="3406" y="30007"/>
                  </a:cubicBezTo>
                  <a:cubicBezTo>
                    <a:pt x="5215" y="30400"/>
                    <a:pt x="7192" y="30328"/>
                    <a:pt x="9037" y="30400"/>
                  </a:cubicBezTo>
                  <a:cubicBezTo>
                    <a:pt x="11157" y="30483"/>
                    <a:pt x="13285" y="30521"/>
                    <a:pt x="15407" y="30521"/>
                  </a:cubicBezTo>
                  <a:cubicBezTo>
                    <a:pt x="15705" y="30521"/>
                    <a:pt x="16003" y="30520"/>
                    <a:pt x="16300" y="30519"/>
                  </a:cubicBezTo>
                  <a:cubicBezTo>
                    <a:pt x="18503" y="30507"/>
                    <a:pt x="20693" y="30447"/>
                    <a:pt x="22884" y="30340"/>
                  </a:cubicBezTo>
                  <a:cubicBezTo>
                    <a:pt x="25039" y="30245"/>
                    <a:pt x="27397" y="30316"/>
                    <a:pt x="29504" y="29816"/>
                  </a:cubicBezTo>
                  <a:cubicBezTo>
                    <a:pt x="32790" y="29030"/>
                    <a:pt x="33100" y="25530"/>
                    <a:pt x="33493" y="22672"/>
                  </a:cubicBezTo>
                  <a:cubicBezTo>
                    <a:pt x="34040" y="18589"/>
                    <a:pt x="33898" y="14433"/>
                    <a:pt x="33100" y="10397"/>
                  </a:cubicBezTo>
                  <a:cubicBezTo>
                    <a:pt x="32433" y="7040"/>
                    <a:pt x="31600" y="2170"/>
                    <a:pt x="27790" y="1051"/>
                  </a:cubicBezTo>
                  <a:cubicBezTo>
                    <a:pt x="25837" y="479"/>
                    <a:pt x="23670" y="622"/>
                    <a:pt x="21670" y="563"/>
                  </a:cubicBezTo>
                  <a:cubicBezTo>
                    <a:pt x="19938" y="508"/>
                    <a:pt x="18212" y="453"/>
                    <a:pt x="16487" y="395"/>
                  </a:cubicBezTo>
                  <a:lnTo>
                    <a:pt x="16487" y="395"/>
                  </a:lnTo>
                  <a:cubicBezTo>
                    <a:pt x="16504" y="198"/>
                    <a:pt x="16394" y="1"/>
                    <a:pt x="161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 b="1" dirty="0">
                  <a:solidFill>
                    <a:srgbClr val="595959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Los </a:t>
              </a:r>
              <a:r>
                <a:rPr lang="en-US" sz="1800" b="1" dirty="0" err="1">
                  <a:solidFill>
                    <a:srgbClr val="595959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países</a:t>
              </a:r>
              <a:r>
                <a:rPr lang="en-US" sz="1800" b="1" dirty="0">
                  <a:solidFill>
                    <a:srgbClr val="595959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 de la UE </a:t>
              </a:r>
              <a:r>
                <a:rPr lang="en-US" sz="1800" b="1" dirty="0" err="1">
                  <a:solidFill>
                    <a:srgbClr val="595959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cierran</a:t>
              </a:r>
              <a:r>
                <a:rPr lang="en-US" sz="1800" b="1" dirty="0">
                  <a:solidFill>
                    <a:srgbClr val="595959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 sus </a:t>
              </a:r>
              <a:r>
                <a:rPr lang="en-US" sz="1800" b="1" dirty="0" err="1">
                  <a:solidFill>
                    <a:srgbClr val="595959"/>
                  </a:solidFill>
                  <a:latin typeface="Calibri" panose="020F0502020204030204" pitchFamily="34" charset="0"/>
                  <a:ea typeface="Aharoni"/>
                  <a:cs typeface="Calibri" panose="020F0502020204030204" pitchFamily="34" charset="0"/>
                  <a:sym typeface="Aharoni"/>
                </a:rPr>
                <a:t>fronteras</a:t>
              </a:r>
              <a:endParaRPr sz="200" b="1" dirty="0">
                <a:solidFill>
                  <a:srgbClr val="434343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sp>
        <p:nvSpPr>
          <p:cNvPr id="270" name="Google Shape;270;p6"/>
          <p:cNvSpPr txBox="1"/>
          <p:nvPr/>
        </p:nvSpPr>
        <p:spPr>
          <a:xfrm>
            <a:off x="5369931" y="3524790"/>
            <a:ext cx="122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17 MARZO 2020</a:t>
            </a:r>
            <a:endParaRPr b="1" dirty="0">
              <a:solidFill>
                <a:schemeClr val="dk1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Fira Sans Extra Condensed Medium"/>
            </a:endParaRPr>
          </a:p>
        </p:txBody>
      </p:sp>
      <p:pic>
        <p:nvPicPr>
          <p:cNvPr id="271" name="Google Shape;271;p6"/>
          <p:cNvPicPr preferRelativeResize="0"/>
          <p:nvPr/>
        </p:nvPicPr>
        <p:blipFill rotWithShape="1">
          <a:blip r:embed="rId9">
            <a:alphaModFix/>
          </a:blip>
          <a:srcRect l="-8720" r="8720"/>
          <a:stretch/>
        </p:blipFill>
        <p:spPr>
          <a:xfrm>
            <a:off x="5601102" y="4163581"/>
            <a:ext cx="880091" cy="89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430954" y="1269225"/>
            <a:ext cx="528325" cy="44539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6"/>
          <p:cNvSpPr txBox="1"/>
          <p:nvPr/>
        </p:nvSpPr>
        <p:spPr>
          <a:xfrm>
            <a:off x="3289206" y="242052"/>
            <a:ext cx="174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rPr>
              <a:t>Datacrop</a:t>
            </a:r>
            <a:endParaRPr sz="2800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274" name="Google Shape;274;p6" descr="Imagen que contiene Gráfic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4800" y="268855"/>
            <a:ext cx="1247774" cy="37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623459" y="1638228"/>
            <a:ext cx="528324" cy="27297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6"/>
          <p:cNvSpPr/>
          <p:nvPr/>
        </p:nvSpPr>
        <p:spPr>
          <a:xfrm>
            <a:off x="7373172" y="3466888"/>
            <a:ext cx="1345532" cy="643516"/>
          </a:xfrm>
          <a:custGeom>
            <a:avLst/>
            <a:gdLst/>
            <a:ahLst/>
            <a:cxnLst/>
            <a:rect l="l" t="t" r="r" b="b"/>
            <a:pathLst>
              <a:path w="21805" h="9296" extrusionOk="0">
                <a:moveTo>
                  <a:pt x="16364" y="0"/>
                </a:moveTo>
                <a:cubicBezTo>
                  <a:pt x="16308" y="0"/>
                  <a:pt x="16251" y="2"/>
                  <a:pt x="16193" y="6"/>
                </a:cubicBezTo>
                <a:cubicBezTo>
                  <a:pt x="11644" y="328"/>
                  <a:pt x="7108" y="780"/>
                  <a:pt x="2596" y="1364"/>
                </a:cubicBezTo>
                <a:cubicBezTo>
                  <a:pt x="464" y="1650"/>
                  <a:pt x="0" y="3983"/>
                  <a:pt x="1298" y="5055"/>
                </a:cubicBezTo>
                <a:cubicBezTo>
                  <a:pt x="203" y="6222"/>
                  <a:pt x="655" y="8472"/>
                  <a:pt x="2739" y="8567"/>
                </a:cubicBezTo>
                <a:cubicBezTo>
                  <a:pt x="8215" y="8805"/>
                  <a:pt x="13680" y="9043"/>
                  <a:pt x="19157" y="9293"/>
                </a:cubicBezTo>
                <a:cubicBezTo>
                  <a:pt x="19194" y="9295"/>
                  <a:pt x="19230" y="9296"/>
                  <a:pt x="19265" y="9296"/>
                </a:cubicBezTo>
                <a:cubicBezTo>
                  <a:pt x="21662" y="9296"/>
                  <a:pt x="21805" y="5784"/>
                  <a:pt x="19693" y="5186"/>
                </a:cubicBezTo>
                <a:cubicBezTo>
                  <a:pt x="19764" y="4209"/>
                  <a:pt x="19062" y="3138"/>
                  <a:pt x="18050" y="2816"/>
                </a:cubicBezTo>
                <a:cubicBezTo>
                  <a:pt x="18510" y="1597"/>
                  <a:pt x="17948" y="0"/>
                  <a:pt x="16364" y="0"/>
                </a:cubicBezTo>
                <a:close/>
              </a:path>
            </a:pathLst>
          </a:custGeom>
          <a:solidFill>
            <a:srgbClr val="009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6"/>
          <p:cNvSpPr txBox="1"/>
          <p:nvPr/>
        </p:nvSpPr>
        <p:spPr>
          <a:xfrm>
            <a:off x="7336738" y="3480850"/>
            <a:ext cx="141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MAR-NOV</a:t>
            </a:r>
            <a:endParaRPr b="1" dirty="0">
              <a:solidFill>
                <a:schemeClr val="dk1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algn="ctr"/>
            <a:r>
              <a:rPr lang="en-US" b="1" dirty="0">
                <a:solidFill>
                  <a:schemeClr val="dk1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2020</a:t>
            </a:r>
            <a:endParaRPr b="1" dirty="0">
              <a:solidFill>
                <a:schemeClr val="dk1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278" name="Google Shape;278;p6"/>
          <p:cNvSpPr txBox="1"/>
          <p:nvPr/>
        </p:nvSpPr>
        <p:spPr>
          <a:xfrm>
            <a:off x="4201599" y="915025"/>
            <a:ext cx="398987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Contexto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del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reto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endParaRPr sz="2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pic>
        <p:nvPicPr>
          <p:cNvPr id="279" name="Google Shape;279;p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282423" y="2108672"/>
            <a:ext cx="880100" cy="708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5872" y="1715134"/>
            <a:ext cx="528325" cy="52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634200" y="1715162"/>
            <a:ext cx="528325" cy="52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9" name="Google Shape;289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4"/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4"/>
          <p:cNvSpPr txBox="1">
            <a:spLocks noGrp="1"/>
          </p:cNvSpPr>
          <p:nvPr>
            <p:ph type="sldNum" idx="12"/>
          </p:nvPr>
        </p:nvSpPr>
        <p:spPr>
          <a:xfrm>
            <a:off x="11464047" y="6368014"/>
            <a:ext cx="528320" cy="36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4</a:t>
            </a:fld>
            <a:endParaRPr sz="2000"/>
          </a:p>
        </p:txBody>
      </p:sp>
      <p:sp>
        <p:nvSpPr>
          <p:cNvPr id="292" name="Google Shape;292;p4"/>
          <p:cNvSpPr txBox="1"/>
          <p:nvPr/>
        </p:nvSpPr>
        <p:spPr>
          <a:xfrm>
            <a:off x="9589527" y="6368332"/>
            <a:ext cx="1925320" cy="36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293" name="Google Shape;293;p4"/>
          <p:cNvGrpSpPr/>
          <p:nvPr/>
        </p:nvGrpSpPr>
        <p:grpSpPr>
          <a:xfrm>
            <a:off x="2014800" y="242052"/>
            <a:ext cx="3022000" cy="523220"/>
            <a:chOff x="1562041" y="242052"/>
            <a:chExt cx="3022000" cy="523220"/>
          </a:xfrm>
        </p:grpSpPr>
        <p:sp>
          <p:nvSpPr>
            <p:cNvPr id="294" name="Google Shape;294;p4"/>
            <p:cNvSpPr txBox="1"/>
            <p:nvPr/>
          </p:nvSpPr>
          <p:spPr>
            <a:xfrm>
              <a:off x="2836447" y="242052"/>
              <a:ext cx="17475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Datacrop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  <p:pic>
          <p:nvPicPr>
            <p:cNvPr id="295" name="Google Shape;295;p4" descr="Imagen que contiene Gráfic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62041" y="268855"/>
              <a:ext cx="1247774" cy="3752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6" name="Google Shape;296;p4"/>
          <p:cNvSpPr txBox="1"/>
          <p:nvPr/>
        </p:nvSpPr>
        <p:spPr>
          <a:xfrm>
            <a:off x="368526" y="823425"/>
            <a:ext cx="381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Metodología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y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recursos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endParaRPr sz="2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439975" y="4718625"/>
            <a:ext cx="2928900" cy="1052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7744175" y="2030425"/>
            <a:ext cx="2898300" cy="214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9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4003650" y="1952588"/>
            <a:ext cx="2898300" cy="180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8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 txBox="1"/>
          <p:nvPr/>
        </p:nvSpPr>
        <p:spPr>
          <a:xfrm>
            <a:off x="304144" y="3873598"/>
            <a:ext cx="3483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2. </a:t>
            </a:r>
            <a:r>
              <a:rPr lang="en-US" sz="19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Enriquecimiento</a:t>
            </a:r>
            <a:r>
              <a:rPr lang="en-US" sz="19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de los </a:t>
            </a:r>
            <a:r>
              <a:rPr lang="en-US" sz="19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datos</a:t>
            </a:r>
            <a:r>
              <a:rPr lang="en-US" sz="19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con </a:t>
            </a:r>
            <a:r>
              <a:rPr lang="en-US" sz="19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técnicas</a:t>
            </a:r>
            <a:r>
              <a:rPr lang="en-US" sz="19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de Scraping</a:t>
            </a:r>
            <a:endParaRPr sz="16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301" name="Google Shape;301;p4"/>
          <p:cNvSpPr txBox="1"/>
          <p:nvPr/>
        </p:nvSpPr>
        <p:spPr>
          <a:xfrm>
            <a:off x="4048776" y="1259569"/>
            <a:ext cx="2686199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3. </a:t>
            </a:r>
            <a:r>
              <a:rPr lang="en-US" sz="19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Limpieza</a:t>
            </a:r>
            <a:r>
              <a:rPr lang="en-US" sz="19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y</a:t>
            </a:r>
            <a:endParaRPr sz="19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19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análisis</a:t>
            </a:r>
            <a:r>
              <a:rPr lang="en-US" sz="19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de los </a:t>
            </a:r>
            <a:r>
              <a:rPr lang="en-US" sz="19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datos</a:t>
            </a:r>
            <a:endParaRPr sz="16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4091288" y="4465238"/>
            <a:ext cx="2898300" cy="180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8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09650" y="4575615"/>
            <a:ext cx="1925325" cy="91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55175" y="5525163"/>
            <a:ext cx="1925325" cy="55217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"/>
          <p:cNvSpPr txBox="1"/>
          <p:nvPr/>
        </p:nvSpPr>
        <p:spPr>
          <a:xfrm>
            <a:off x="4250552" y="3831020"/>
            <a:ext cx="3483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4. </a:t>
            </a:r>
            <a:r>
              <a:rPr lang="en-US" sz="19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Explotación</a:t>
            </a:r>
            <a:r>
              <a:rPr lang="en-US" sz="19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visual de los </a:t>
            </a:r>
            <a:r>
              <a:rPr lang="en-US" sz="19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datos</a:t>
            </a:r>
            <a:endParaRPr sz="16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439975" y="1962625"/>
            <a:ext cx="3021900" cy="180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 txBox="1"/>
          <p:nvPr/>
        </p:nvSpPr>
        <p:spPr>
          <a:xfrm>
            <a:off x="7727701" y="1254123"/>
            <a:ext cx="2898300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19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5. Página Web y Plataforma</a:t>
            </a:r>
            <a:endParaRPr sz="19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308" name="Google Shape;308;p4"/>
          <p:cNvSpPr txBox="1"/>
          <p:nvPr/>
        </p:nvSpPr>
        <p:spPr>
          <a:xfrm>
            <a:off x="603006" y="1336925"/>
            <a:ext cx="2686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haroni"/>
              <a:buAutoNum type="arabicPeriod"/>
            </a:pPr>
            <a:r>
              <a:rPr lang="en-US" sz="19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Fuentes de </a:t>
            </a:r>
            <a:r>
              <a:rPr lang="en-US" sz="19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datos</a:t>
            </a:r>
            <a:endParaRPr sz="19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pic>
        <p:nvPicPr>
          <p:cNvPr id="309" name="Google Shape;309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72625" y="2030425"/>
            <a:ext cx="1826519" cy="105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91300" y="2914578"/>
            <a:ext cx="1257762" cy="6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42225" y="2048800"/>
            <a:ext cx="1826524" cy="5217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</p:pic>
      <p:pic>
        <p:nvPicPr>
          <p:cNvPr id="312" name="Google Shape;312;p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635350" y="3099175"/>
            <a:ext cx="1698199" cy="5588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8000"/>
              </a:srgbClr>
            </a:outerShdw>
          </a:effectLst>
        </p:spPr>
      </p:pic>
      <p:pic>
        <p:nvPicPr>
          <p:cNvPr id="313" name="Google Shape;313;p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17575" y="2643662"/>
            <a:ext cx="1826525" cy="65117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"/>
          <p:cNvSpPr txBox="1"/>
          <p:nvPr/>
        </p:nvSpPr>
        <p:spPr>
          <a:xfrm>
            <a:off x="7962471" y="4313902"/>
            <a:ext cx="2602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u="sng" dirty="0">
                <a:solidFill>
                  <a:schemeClr val="hlink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  <a:hlinkClick r:id="rId14"/>
              </a:rPr>
              <a:t>6. </a:t>
            </a:r>
            <a:r>
              <a:rPr lang="en-US" sz="1900" u="sng" dirty="0" err="1">
                <a:solidFill>
                  <a:schemeClr val="hlink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  <a:hlinkClick r:id="rId14"/>
              </a:rPr>
              <a:t>Documentación</a:t>
            </a:r>
            <a:r>
              <a:rPr lang="en-US" sz="1900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endParaRPr sz="1900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315" name="Google Shape;315;p4"/>
          <p:cNvSpPr/>
          <p:nvPr/>
        </p:nvSpPr>
        <p:spPr>
          <a:xfrm>
            <a:off x="7712088" y="4929425"/>
            <a:ext cx="2898300" cy="1316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9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955749" y="3294852"/>
            <a:ext cx="1188734" cy="52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144475" y="3082800"/>
            <a:ext cx="1544776" cy="90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">
            <a:hlinkClick r:id="rId14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503025" y="4897977"/>
            <a:ext cx="1316700" cy="13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427675" y="2525250"/>
            <a:ext cx="1188726" cy="28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636850" y="2062300"/>
            <a:ext cx="1925325" cy="1283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1" name="Google Shape;321;p4"/>
          <p:cNvCxnSpPr>
            <a:stCxn id="322" idx="6"/>
            <a:endCxn id="323" idx="6"/>
          </p:cNvCxnSpPr>
          <p:nvPr/>
        </p:nvCxnSpPr>
        <p:spPr>
          <a:xfrm>
            <a:off x="11728200" y="1402863"/>
            <a:ext cx="0" cy="4512900"/>
          </a:xfrm>
          <a:prstGeom prst="straightConnector1">
            <a:avLst/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2" name="Google Shape;322;p4"/>
          <p:cNvSpPr/>
          <p:nvPr/>
        </p:nvSpPr>
        <p:spPr>
          <a:xfrm rot="5400000">
            <a:off x="11583000" y="1116963"/>
            <a:ext cx="290400" cy="281400"/>
          </a:xfrm>
          <a:prstGeom prst="flowChartConnector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324" name="Google Shape;324;p4"/>
          <p:cNvSpPr/>
          <p:nvPr/>
        </p:nvSpPr>
        <p:spPr>
          <a:xfrm rot="5400000">
            <a:off x="11583000" y="2648150"/>
            <a:ext cx="290400" cy="281400"/>
          </a:xfrm>
          <a:prstGeom prst="flowChartConnector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323" name="Google Shape;323;p4"/>
          <p:cNvSpPr/>
          <p:nvPr/>
        </p:nvSpPr>
        <p:spPr>
          <a:xfrm rot="5400000">
            <a:off x="11582988" y="5629838"/>
            <a:ext cx="290400" cy="281400"/>
          </a:xfrm>
          <a:prstGeom prst="flowChartConnector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325" name="Google Shape;325;p4"/>
          <p:cNvSpPr/>
          <p:nvPr/>
        </p:nvSpPr>
        <p:spPr>
          <a:xfrm rot="5400000">
            <a:off x="11575350" y="4179338"/>
            <a:ext cx="290400" cy="281400"/>
          </a:xfrm>
          <a:prstGeom prst="flowChartConnector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pic>
        <p:nvPicPr>
          <p:cNvPr id="326" name="Google Shape;326;p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145570" y="1124201"/>
            <a:ext cx="369275" cy="344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46025" y="4824150"/>
            <a:ext cx="2686200" cy="8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7"/>
          <p:cNvSpPr txBox="1">
            <a:spLocks noGrp="1"/>
          </p:cNvSpPr>
          <p:nvPr>
            <p:ph type="sldNum" idx="12"/>
          </p:nvPr>
        </p:nvSpPr>
        <p:spPr>
          <a:xfrm>
            <a:off x="11464047" y="6368014"/>
            <a:ext cx="528320" cy="36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5</a:t>
            </a:fld>
            <a:endParaRPr sz="2000"/>
          </a:p>
        </p:txBody>
      </p:sp>
      <p:sp>
        <p:nvSpPr>
          <p:cNvPr id="335" name="Google Shape;335;p7"/>
          <p:cNvSpPr txBox="1"/>
          <p:nvPr/>
        </p:nvSpPr>
        <p:spPr>
          <a:xfrm>
            <a:off x="9589527" y="6368332"/>
            <a:ext cx="1925320" cy="36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336" name="Google Shape;336;p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37" name="Google Shape;337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38" name="Google Shape;338;p7"/>
            <p:cNvSpPr/>
            <p:nvPr/>
          </p:nvSpPr>
          <p:spPr>
            <a:xfrm>
              <a:off x="0" y="750013"/>
              <a:ext cx="12192000" cy="1561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7"/>
          <p:cNvGrpSpPr/>
          <p:nvPr/>
        </p:nvGrpSpPr>
        <p:grpSpPr>
          <a:xfrm>
            <a:off x="2014800" y="242052"/>
            <a:ext cx="3022000" cy="523220"/>
            <a:chOff x="1562041" y="242052"/>
            <a:chExt cx="3022000" cy="523220"/>
          </a:xfrm>
        </p:grpSpPr>
        <p:sp>
          <p:nvSpPr>
            <p:cNvPr id="340" name="Google Shape;340;p7"/>
            <p:cNvSpPr txBox="1"/>
            <p:nvPr/>
          </p:nvSpPr>
          <p:spPr>
            <a:xfrm>
              <a:off x="2836447" y="242052"/>
              <a:ext cx="17475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Datacrop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  <p:pic>
          <p:nvPicPr>
            <p:cNvPr id="341" name="Google Shape;341;p7" descr="Imagen que contiene Gráfic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62041" y="268855"/>
              <a:ext cx="1247774" cy="3752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2" name="Google Shape;342;p7"/>
          <p:cNvSpPr txBox="1"/>
          <p:nvPr/>
        </p:nvSpPr>
        <p:spPr>
          <a:xfrm>
            <a:off x="257500" y="935000"/>
            <a:ext cx="798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43" name="Google Shape;343;p7"/>
          <p:cNvSpPr txBox="1">
            <a:spLocks noGrp="1"/>
          </p:cNvSpPr>
          <p:nvPr>
            <p:ph type="sldNum" idx="12"/>
          </p:nvPr>
        </p:nvSpPr>
        <p:spPr>
          <a:xfrm>
            <a:off x="11464047" y="6368014"/>
            <a:ext cx="528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5</a:t>
            </a:fld>
            <a:endParaRPr sz="2000"/>
          </a:p>
        </p:txBody>
      </p:sp>
      <p:sp>
        <p:nvSpPr>
          <p:cNvPr id="344" name="Google Shape;344;p7"/>
          <p:cNvSpPr txBox="1"/>
          <p:nvPr/>
        </p:nvSpPr>
        <p:spPr>
          <a:xfrm>
            <a:off x="9589527" y="6368332"/>
            <a:ext cx="19254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sp>
        <p:nvSpPr>
          <p:cNvPr id="345" name="Google Shape;345;p7"/>
          <p:cNvSpPr txBox="1"/>
          <p:nvPr/>
        </p:nvSpPr>
        <p:spPr>
          <a:xfrm>
            <a:off x="257500" y="935000"/>
            <a:ext cx="798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46" name="Google Shape;346;p7"/>
          <p:cNvSpPr txBox="1"/>
          <p:nvPr/>
        </p:nvSpPr>
        <p:spPr>
          <a:xfrm>
            <a:off x="257500" y="935000"/>
            <a:ext cx="798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cxnSp>
        <p:nvCxnSpPr>
          <p:cNvPr id="347" name="Google Shape;347;p7"/>
          <p:cNvCxnSpPr>
            <a:stCxn id="348" idx="6"/>
            <a:endCxn id="349" idx="6"/>
          </p:cNvCxnSpPr>
          <p:nvPr/>
        </p:nvCxnSpPr>
        <p:spPr>
          <a:xfrm>
            <a:off x="11728200" y="1402863"/>
            <a:ext cx="0" cy="4512900"/>
          </a:xfrm>
          <a:prstGeom prst="straightConnector1">
            <a:avLst/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" name="Google Shape;348;p7"/>
          <p:cNvSpPr/>
          <p:nvPr/>
        </p:nvSpPr>
        <p:spPr>
          <a:xfrm rot="5400000">
            <a:off x="11583000" y="1116963"/>
            <a:ext cx="290400" cy="281400"/>
          </a:xfrm>
          <a:prstGeom prst="flowChartConnector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350" name="Google Shape;350;p7"/>
          <p:cNvSpPr/>
          <p:nvPr/>
        </p:nvSpPr>
        <p:spPr>
          <a:xfrm rot="5400000">
            <a:off x="11583000" y="2648150"/>
            <a:ext cx="290400" cy="281400"/>
          </a:xfrm>
          <a:prstGeom prst="flowChartConnector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349" name="Google Shape;349;p7"/>
          <p:cNvSpPr/>
          <p:nvPr/>
        </p:nvSpPr>
        <p:spPr>
          <a:xfrm rot="5400000">
            <a:off x="11582988" y="5629838"/>
            <a:ext cx="290400" cy="281400"/>
          </a:xfrm>
          <a:prstGeom prst="flowChartConnector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351" name="Google Shape;351;p7"/>
          <p:cNvSpPr/>
          <p:nvPr/>
        </p:nvSpPr>
        <p:spPr>
          <a:xfrm rot="5400000">
            <a:off x="11575350" y="4179338"/>
            <a:ext cx="290400" cy="281400"/>
          </a:xfrm>
          <a:prstGeom prst="flowChartConnector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pic>
        <p:nvPicPr>
          <p:cNvPr id="352" name="Google Shape;352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45570" y="2617364"/>
            <a:ext cx="369283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145570" y="1124201"/>
            <a:ext cx="369275" cy="34444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7"/>
          <p:cNvSpPr txBox="1"/>
          <p:nvPr/>
        </p:nvSpPr>
        <p:spPr>
          <a:xfrm>
            <a:off x="257500" y="781975"/>
            <a:ext cx="10515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Consumo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,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producción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y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precios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: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Incertidumbre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por la COVID 19</a:t>
            </a:r>
            <a:endParaRPr sz="2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pic>
        <p:nvPicPr>
          <p:cNvPr id="355" name="Google Shape;355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3850" y="1468650"/>
            <a:ext cx="3797496" cy="303605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6" name="Google Shape;356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93550" y="1468650"/>
            <a:ext cx="3837138" cy="303605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7" name="Google Shape;357;p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494850" y="4974600"/>
            <a:ext cx="1986901" cy="15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48763" y="5028299"/>
            <a:ext cx="2633129" cy="14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578198" y="2543675"/>
            <a:ext cx="2119866" cy="119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585313" y="4974610"/>
            <a:ext cx="2388966" cy="159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7"/>
          <p:cNvSpPr txBox="1"/>
          <p:nvPr/>
        </p:nvSpPr>
        <p:spPr>
          <a:xfrm>
            <a:off x="3542513" y="4786938"/>
            <a:ext cx="83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77 %</a:t>
            </a:r>
            <a:endParaRPr sz="2400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362" name="Google Shape;362;p7"/>
          <p:cNvSpPr txBox="1"/>
          <p:nvPr/>
        </p:nvSpPr>
        <p:spPr>
          <a:xfrm>
            <a:off x="9008775" y="4786950"/>
            <a:ext cx="104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-15 %</a:t>
            </a:r>
            <a:endParaRPr sz="2400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363" name="Google Shape;363;p7"/>
          <p:cNvSpPr txBox="1"/>
          <p:nvPr/>
        </p:nvSpPr>
        <p:spPr>
          <a:xfrm>
            <a:off x="6121988" y="4786950"/>
            <a:ext cx="104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102 %</a:t>
            </a:r>
            <a:endParaRPr sz="2400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364" name="Google Shape;364;p7"/>
          <p:cNvSpPr txBox="1"/>
          <p:nvPr/>
        </p:nvSpPr>
        <p:spPr>
          <a:xfrm>
            <a:off x="9724900" y="2000824"/>
            <a:ext cx="104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300 %</a:t>
            </a:r>
            <a:endParaRPr sz="2400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365" name="Google Shape;365;p7"/>
          <p:cNvSpPr/>
          <p:nvPr/>
        </p:nvSpPr>
        <p:spPr>
          <a:xfrm>
            <a:off x="1771650" y="1414475"/>
            <a:ext cx="528600" cy="457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7"/>
          <p:cNvSpPr/>
          <p:nvPr/>
        </p:nvSpPr>
        <p:spPr>
          <a:xfrm>
            <a:off x="5724525" y="1414475"/>
            <a:ext cx="528600" cy="457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Google Shape;373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74" name="Google Shape;374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" name="Google Shape;375;p10"/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p10"/>
          <p:cNvSpPr txBox="1">
            <a:spLocks noGrp="1"/>
          </p:cNvSpPr>
          <p:nvPr>
            <p:ph type="sldNum" idx="12"/>
          </p:nvPr>
        </p:nvSpPr>
        <p:spPr>
          <a:xfrm>
            <a:off x="11464047" y="6368014"/>
            <a:ext cx="528320" cy="36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6</a:t>
            </a:fld>
            <a:endParaRPr sz="2000"/>
          </a:p>
        </p:txBody>
      </p:sp>
      <p:sp>
        <p:nvSpPr>
          <p:cNvPr id="377" name="Google Shape;377;p10"/>
          <p:cNvSpPr txBox="1"/>
          <p:nvPr/>
        </p:nvSpPr>
        <p:spPr>
          <a:xfrm>
            <a:off x="9589527" y="6368332"/>
            <a:ext cx="1925320" cy="36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378" name="Google Shape;378;p10"/>
          <p:cNvGrpSpPr/>
          <p:nvPr/>
        </p:nvGrpSpPr>
        <p:grpSpPr>
          <a:xfrm>
            <a:off x="2014800" y="242052"/>
            <a:ext cx="3022000" cy="523220"/>
            <a:chOff x="1562041" y="242052"/>
            <a:chExt cx="3022000" cy="523220"/>
          </a:xfrm>
        </p:grpSpPr>
        <p:sp>
          <p:nvSpPr>
            <p:cNvPr id="379" name="Google Shape;379;p10"/>
            <p:cNvSpPr txBox="1"/>
            <p:nvPr/>
          </p:nvSpPr>
          <p:spPr>
            <a:xfrm>
              <a:off x="2836447" y="242052"/>
              <a:ext cx="17475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Datacrop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  <p:pic>
          <p:nvPicPr>
            <p:cNvPr id="380" name="Google Shape;380;p10" descr="Imagen que contiene Gráfic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62041" y="268855"/>
              <a:ext cx="1247774" cy="3752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1" name="Google Shape;381;p10"/>
          <p:cNvSpPr txBox="1"/>
          <p:nvPr/>
        </p:nvSpPr>
        <p:spPr>
          <a:xfrm>
            <a:off x="371800" y="945450"/>
            <a:ext cx="798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El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impacto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de la COVID-19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en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el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comercio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exterior</a:t>
            </a:r>
            <a:endParaRPr sz="2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cxnSp>
        <p:nvCxnSpPr>
          <p:cNvPr id="382" name="Google Shape;382;p10"/>
          <p:cNvCxnSpPr>
            <a:stCxn id="383" idx="6"/>
            <a:endCxn id="384" idx="6"/>
          </p:cNvCxnSpPr>
          <p:nvPr/>
        </p:nvCxnSpPr>
        <p:spPr>
          <a:xfrm>
            <a:off x="11728200" y="1402863"/>
            <a:ext cx="0" cy="4512900"/>
          </a:xfrm>
          <a:prstGeom prst="straightConnector1">
            <a:avLst/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3" name="Google Shape;383;p10"/>
          <p:cNvSpPr/>
          <p:nvPr/>
        </p:nvSpPr>
        <p:spPr>
          <a:xfrm rot="5400000">
            <a:off x="11583000" y="1116963"/>
            <a:ext cx="290400" cy="281400"/>
          </a:xfrm>
          <a:prstGeom prst="flowChartConnector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385" name="Google Shape;385;p10"/>
          <p:cNvSpPr/>
          <p:nvPr/>
        </p:nvSpPr>
        <p:spPr>
          <a:xfrm rot="5400000">
            <a:off x="11583000" y="2648150"/>
            <a:ext cx="290400" cy="281400"/>
          </a:xfrm>
          <a:prstGeom prst="flowChartConnector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384" name="Google Shape;384;p10"/>
          <p:cNvSpPr/>
          <p:nvPr/>
        </p:nvSpPr>
        <p:spPr>
          <a:xfrm rot="5400000">
            <a:off x="11582988" y="5629838"/>
            <a:ext cx="290400" cy="281400"/>
          </a:xfrm>
          <a:prstGeom prst="flowChartConnector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386" name="Google Shape;386;p10"/>
          <p:cNvSpPr/>
          <p:nvPr/>
        </p:nvSpPr>
        <p:spPr>
          <a:xfrm rot="5400000">
            <a:off x="11575350" y="4179338"/>
            <a:ext cx="290400" cy="281400"/>
          </a:xfrm>
          <a:prstGeom prst="flowChartConnector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pic>
        <p:nvPicPr>
          <p:cNvPr id="387" name="Google Shape;387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45570" y="2617364"/>
            <a:ext cx="369283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145575" y="4135402"/>
            <a:ext cx="369275" cy="36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145570" y="1124201"/>
            <a:ext cx="369275" cy="344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78688" y="19027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14725" y="2263338"/>
            <a:ext cx="1341201" cy="134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10"/>
          <p:cNvCxnSpPr/>
          <p:nvPr/>
        </p:nvCxnSpPr>
        <p:spPr>
          <a:xfrm>
            <a:off x="745075" y="3736475"/>
            <a:ext cx="10025700" cy="291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" name="Google Shape;393;p10"/>
          <p:cNvCxnSpPr/>
          <p:nvPr/>
        </p:nvCxnSpPr>
        <p:spPr>
          <a:xfrm rot="10800000" flipH="1">
            <a:off x="2330575" y="2210400"/>
            <a:ext cx="1309500" cy="1335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94" name="Google Shape;394;p1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10399196" y="4211863"/>
            <a:ext cx="582625" cy="105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0"/>
          <p:cNvPicPr preferRelativeResize="0"/>
          <p:nvPr/>
        </p:nvPicPr>
        <p:blipFill rotWithShape="1">
          <a:blip r:embed="rId13">
            <a:alphaModFix/>
          </a:blip>
          <a:srcRect l="5330" r="-5330"/>
          <a:stretch/>
        </p:blipFill>
        <p:spPr>
          <a:xfrm>
            <a:off x="5375600" y="2074951"/>
            <a:ext cx="1454175" cy="15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"/>
          <p:cNvSpPr txBox="1"/>
          <p:nvPr/>
        </p:nvSpPr>
        <p:spPr>
          <a:xfrm>
            <a:off x="2314725" y="1777413"/>
            <a:ext cx="16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Marzo</a:t>
            </a:r>
            <a:r>
              <a:rPr lang="en-US" sz="17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- Abril</a:t>
            </a:r>
            <a:endParaRPr sz="17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397" name="Google Shape;397;p10"/>
          <p:cNvSpPr txBox="1"/>
          <p:nvPr/>
        </p:nvSpPr>
        <p:spPr>
          <a:xfrm>
            <a:off x="5548513" y="1769763"/>
            <a:ext cx="99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Mayo</a:t>
            </a: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398" name="Google Shape;398;p10"/>
          <p:cNvSpPr txBox="1"/>
          <p:nvPr/>
        </p:nvSpPr>
        <p:spPr>
          <a:xfrm>
            <a:off x="7926025" y="3927288"/>
            <a:ext cx="230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-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Frutas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y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hortalizas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+7,7%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en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2020</a:t>
            </a:r>
            <a:endParaRPr sz="1800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399" name="Google Shape;399;p10"/>
          <p:cNvSpPr txBox="1"/>
          <p:nvPr/>
        </p:nvSpPr>
        <p:spPr>
          <a:xfrm>
            <a:off x="1691275" y="3953250"/>
            <a:ext cx="2588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-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Desabastecimiento</a:t>
            </a:r>
            <a:endParaRPr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- Falta de mano de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obra</a:t>
            </a: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-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Problemas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Logísticos</a:t>
            </a:r>
            <a:endParaRPr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00" name="Google Shape;400;p10"/>
          <p:cNvSpPr txBox="1"/>
          <p:nvPr/>
        </p:nvSpPr>
        <p:spPr>
          <a:xfrm>
            <a:off x="4785550" y="3915100"/>
            <a:ext cx="26343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-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Corredores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especiales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en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la UE</a:t>
            </a: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- Boom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exportador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de F&amp;H de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España</a:t>
            </a: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-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Alemania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67,8 % de sus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importaciones</a:t>
            </a: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401" name="Google Shape;401;p10"/>
          <p:cNvSpPr txBox="1"/>
          <p:nvPr/>
        </p:nvSpPr>
        <p:spPr>
          <a:xfrm>
            <a:off x="7926025" y="4693400"/>
            <a:ext cx="2634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+10%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en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Frutas</a:t>
            </a: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+4,6 %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en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Hortalizas</a:t>
            </a: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402" name="Google Shape;402;p10"/>
          <p:cNvSpPr txBox="1"/>
          <p:nvPr/>
        </p:nvSpPr>
        <p:spPr>
          <a:xfrm>
            <a:off x="7926025" y="5551925"/>
            <a:ext cx="294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-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Balanza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Comercial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: 14.025 </a:t>
            </a:r>
            <a:r>
              <a:rPr lang="en-US" sz="1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millones</a:t>
            </a: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de euros</a:t>
            </a:r>
            <a:endParaRPr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03" name="Google Shape;403;p10"/>
          <p:cNvSpPr txBox="1"/>
          <p:nvPr/>
        </p:nvSpPr>
        <p:spPr>
          <a:xfrm>
            <a:off x="8204350" y="1671075"/>
            <a:ext cx="185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2020 vs 2019</a:t>
            </a:r>
            <a:endParaRPr sz="1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8"/>
          <p:cNvSpPr txBox="1">
            <a:spLocks noGrp="1"/>
          </p:cNvSpPr>
          <p:nvPr>
            <p:ph type="sldNum" idx="12"/>
          </p:nvPr>
        </p:nvSpPr>
        <p:spPr>
          <a:xfrm>
            <a:off x="11464047" y="6368014"/>
            <a:ext cx="528320" cy="36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7</a:t>
            </a:fld>
            <a:endParaRPr sz="2000"/>
          </a:p>
        </p:txBody>
      </p:sp>
      <p:grpSp>
        <p:nvGrpSpPr>
          <p:cNvPr id="411" name="Google Shape;411;p8"/>
          <p:cNvGrpSpPr/>
          <p:nvPr/>
        </p:nvGrpSpPr>
        <p:grpSpPr>
          <a:xfrm>
            <a:off x="2014800" y="242052"/>
            <a:ext cx="3022000" cy="523220"/>
            <a:chOff x="1562041" y="242052"/>
            <a:chExt cx="3022000" cy="523220"/>
          </a:xfrm>
        </p:grpSpPr>
        <p:sp>
          <p:nvSpPr>
            <p:cNvPr id="412" name="Google Shape;412;p8"/>
            <p:cNvSpPr txBox="1"/>
            <p:nvPr/>
          </p:nvSpPr>
          <p:spPr>
            <a:xfrm>
              <a:off x="2836447" y="242052"/>
              <a:ext cx="17475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Datacrop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  <p:pic>
          <p:nvPicPr>
            <p:cNvPr id="413" name="Google Shape;413;p8" descr="Imagen que contiene Gráfico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62041" y="268855"/>
              <a:ext cx="1247774" cy="3752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5" name="Google Shape;415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" name="Google Shape;416;p8"/>
            <p:cNvSpPr/>
            <p:nvPr/>
          </p:nvSpPr>
          <p:spPr>
            <a:xfrm>
              <a:off x="0" y="750013"/>
              <a:ext cx="12192000" cy="15618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7" name="Google Shape;417;p8"/>
          <p:cNvSpPr txBox="1"/>
          <p:nvPr/>
        </p:nvSpPr>
        <p:spPr>
          <a:xfrm>
            <a:off x="257275" y="822475"/>
            <a:ext cx="880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El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estado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de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alarma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revoluciona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los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hábitos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de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consumo</a:t>
            </a:r>
            <a:endParaRPr sz="2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cxnSp>
        <p:nvCxnSpPr>
          <p:cNvPr id="418" name="Google Shape;418;p8"/>
          <p:cNvCxnSpPr>
            <a:stCxn id="419" idx="6"/>
            <a:endCxn id="420" idx="6"/>
          </p:cNvCxnSpPr>
          <p:nvPr/>
        </p:nvCxnSpPr>
        <p:spPr>
          <a:xfrm>
            <a:off x="11728200" y="1402863"/>
            <a:ext cx="0" cy="4512900"/>
          </a:xfrm>
          <a:prstGeom prst="straightConnector1">
            <a:avLst/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9" name="Google Shape;419;p8"/>
          <p:cNvSpPr/>
          <p:nvPr/>
        </p:nvSpPr>
        <p:spPr>
          <a:xfrm rot="5400000">
            <a:off x="11583000" y="1116963"/>
            <a:ext cx="290400" cy="281400"/>
          </a:xfrm>
          <a:prstGeom prst="flowChartConnector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421" name="Google Shape;421;p8"/>
          <p:cNvSpPr/>
          <p:nvPr/>
        </p:nvSpPr>
        <p:spPr>
          <a:xfrm rot="5400000">
            <a:off x="11583000" y="2648150"/>
            <a:ext cx="290400" cy="281400"/>
          </a:xfrm>
          <a:prstGeom prst="flowChartConnector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420" name="Google Shape;420;p8"/>
          <p:cNvSpPr/>
          <p:nvPr/>
        </p:nvSpPr>
        <p:spPr>
          <a:xfrm rot="5400000">
            <a:off x="11582988" y="5629838"/>
            <a:ext cx="290400" cy="281400"/>
          </a:xfrm>
          <a:prstGeom prst="flowChartConnector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422" name="Google Shape;422;p8"/>
          <p:cNvSpPr/>
          <p:nvPr/>
        </p:nvSpPr>
        <p:spPr>
          <a:xfrm rot="5400000">
            <a:off x="11575350" y="4179338"/>
            <a:ext cx="290400" cy="281400"/>
          </a:xfrm>
          <a:prstGeom prst="flowChartConnector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pic>
        <p:nvPicPr>
          <p:cNvPr id="423" name="Google Shape;423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45570" y="2617364"/>
            <a:ext cx="369283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145575" y="4135402"/>
            <a:ext cx="369275" cy="36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45000" y="1302550"/>
            <a:ext cx="6862675" cy="5378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123775" y="5564100"/>
            <a:ext cx="412900" cy="4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145570" y="1124201"/>
            <a:ext cx="369275" cy="3444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8" name="Google Shape;428;p8"/>
          <p:cNvCxnSpPr/>
          <p:nvPr/>
        </p:nvCxnSpPr>
        <p:spPr>
          <a:xfrm flipH="1">
            <a:off x="7340075" y="3275175"/>
            <a:ext cx="1161000" cy="4878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9" name="Google Shape;429;p8"/>
          <p:cNvCxnSpPr/>
          <p:nvPr/>
        </p:nvCxnSpPr>
        <p:spPr>
          <a:xfrm>
            <a:off x="7367975" y="3802525"/>
            <a:ext cx="2806200" cy="4173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30" name="Google Shape;430;p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639939" y="2980250"/>
            <a:ext cx="602482" cy="523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1" name="Google Shape;431;p8"/>
          <p:cNvCxnSpPr/>
          <p:nvPr/>
        </p:nvCxnSpPr>
        <p:spPr>
          <a:xfrm>
            <a:off x="4807900" y="4048250"/>
            <a:ext cx="164100" cy="452400"/>
          </a:xfrm>
          <a:prstGeom prst="straightConnector1">
            <a:avLst/>
          </a:prstGeom>
          <a:noFill/>
          <a:ln w="38100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32" name="Google Shape;432;p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4175" y="1515125"/>
            <a:ext cx="3842934" cy="144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56117" y="3307788"/>
            <a:ext cx="2616719" cy="13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8"/>
          <p:cNvSpPr txBox="1"/>
          <p:nvPr/>
        </p:nvSpPr>
        <p:spPr>
          <a:xfrm>
            <a:off x="8243900" y="3128975"/>
            <a:ext cx="12834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8"/>
          <p:cNvSpPr txBox="1"/>
          <p:nvPr/>
        </p:nvSpPr>
        <p:spPr>
          <a:xfrm>
            <a:off x="9242425" y="2934050"/>
            <a:ext cx="97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C0000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-35%</a:t>
            </a:r>
            <a:r>
              <a:rPr lang="en-US" sz="2800" b="1" dirty="0">
                <a:solidFill>
                  <a:srgbClr val="CC0000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endParaRPr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6" name="Google Shape;436;p8"/>
          <p:cNvSpPr txBox="1"/>
          <p:nvPr/>
        </p:nvSpPr>
        <p:spPr>
          <a:xfrm>
            <a:off x="10109175" y="3802525"/>
            <a:ext cx="97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9933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+50%</a:t>
            </a:r>
            <a:r>
              <a:rPr lang="en-US" sz="2800" b="1" dirty="0">
                <a:solidFill>
                  <a:srgbClr val="009933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endParaRPr dirty="0">
              <a:solidFill>
                <a:srgbClr val="00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7" name="Google Shape;437;p8"/>
          <p:cNvSpPr txBox="1"/>
          <p:nvPr/>
        </p:nvSpPr>
        <p:spPr>
          <a:xfrm>
            <a:off x="3929075" y="3709375"/>
            <a:ext cx="97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74E13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+45%</a:t>
            </a:r>
            <a:r>
              <a:rPr lang="en-US" sz="2800" b="1" dirty="0">
                <a:solidFill>
                  <a:srgbClr val="009933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endParaRPr dirty="0">
              <a:solidFill>
                <a:srgbClr val="00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8" name="Google Shape;438;p8"/>
          <p:cNvSpPr txBox="1">
            <a:spLocks noGrp="1"/>
          </p:cNvSpPr>
          <p:nvPr>
            <p:ph type="sldNum" idx="12"/>
          </p:nvPr>
        </p:nvSpPr>
        <p:spPr>
          <a:xfrm>
            <a:off x="11464047" y="6368014"/>
            <a:ext cx="528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7</a:t>
            </a:fld>
            <a:endParaRPr sz="2000"/>
          </a:p>
        </p:txBody>
      </p:sp>
      <p:sp>
        <p:nvSpPr>
          <p:cNvPr id="439" name="Google Shape;439;p8"/>
          <p:cNvSpPr txBox="1"/>
          <p:nvPr/>
        </p:nvSpPr>
        <p:spPr>
          <a:xfrm>
            <a:off x="9589527" y="6368332"/>
            <a:ext cx="19254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7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6" name="Google Shape;446;p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47" name="Google Shape;447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8" name="Google Shape;448;p9"/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9" name="Google Shape;449;p9"/>
          <p:cNvSpPr txBox="1">
            <a:spLocks noGrp="1"/>
          </p:cNvSpPr>
          <p:nvPr>
            <p:ph type="sldNum" idx="12"/>
          </p:nvPr>
        </p:nvSpPr>
        <p:spPr>
          <a:xfrm>
            <a:off x="11464047" y="6368014"/>
            <a:ext cx="528320" cy="36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8</a:t>
            </a:fld>
            <a:endParaRPr sz="2000"/>
          </a:p>
        </p:txBody>
      </p:sp>
      <p:sp>
        <p:nvSpPr>
          <p:cNvPr id="450" name="Google Shape;450;p9"/>
          <p:cNvSpPr txBox="1"/>
          <p:nvPr/>
        </p:nvSpPr>
        <p:spPr>
          <a:xfrm>
            <a:off x="9589527" y="6368332"/>
            <a:ext cx="1925320" cy="36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451" name="Google Shape;451;p9"/>
          <p:cNvGrpSpPr/>
          <p:nvPr/>
        </p:nvGrpSpPr>
        <p:grpSpPr>
          <a:xfrm>
            <a:off x="2014800" y="242052"/>
            <a:ext cx="3022000" cy="523220"/>
            <a:chOff x="1562041" y="242052"/>
            <a:chExt cx="3022000" cy="523220"/>
          </a:xfrm>
        </p:grpSpPr>
        <p:sp>
          <p:nvSpPr>
            <p:cNvPr id="452" name="Google Shape;452;p9"/>
            <p:cNvSpPr txBox="1"/>
            <p:nvPr/>
          </p:nvSpPr>
          <p:spPr>
            <a:xfrm>
              <a:off x="2836447" y="242052"/>
              <a:ext cx="17475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Datacrop</a:t>
              </a:r>
              <a:endParaRPr sz="2800" dirty="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  <p:pic>
          <p:nvPicPr>
            <p:cNvPr id="453" name="Google Shape;453;p9" descr="Imagen que contiene Gráfic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62041" y="268855"/>
              <a:ext cx="1247774" cy="3752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4" name="Google Shape;454;p9"/>
          <p:cNvSpPr txBox="1"/>
          <p:nvPr/>
        </p:nvSpPr>
        <p:spPr>
          <a:xfrm>
            <a:off x="284525" y="898688"/>
            <a:ext cx="1174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Inteligencia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Artificial: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toma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de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decisiones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y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digitalización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del sector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agrario</a:t>
            </a:r>
            <a:endParaRPr sz="2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pic>
        <p:nvPicPr>
          <p:cNvPr id="455" name="Google Shape;455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6450" y="1971300"/>
            <a:ext cx="9205494" cy="43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9"/>
          <p:cNvSpPr txBox="1"/>
          <p:nvPr/>
        </p:nvSpPr>
        <p:spPr>
          <a:xfrm>
            <a:off x="284525" y="1540500"/>
            <a:ext cx="8013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Modelo</a:t>
            </a:r>
            <a:r>
              <a:rPr lang="en-US" sz="22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para la </a:t>
            </a:r>
            <a:r>
              <a:rPr lang="en-US" sz="22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predicción</a:t>
            </a:r>
            <a:r>
              <a:rPr lang="en-US" sz="22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del </a:t>
            </a:r>
            <a:r>
              <a:rPr lang="en-US" sz="22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consumo</a:t>
            </a:r>
            <a:r>
              <a:rPr lang="en-US" sz="22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2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en</a:t>
            </a:r>
            <a:r>
              <a:rPr lang="en-US" sz="22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internet</a:t>
            </a:r>
            <a:endParaRPr sz="22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457" name="Google Shape;457;p9"/>
          <p:cNvSpPr txBox="1"/>
          <p:nvPr/>
        </p:nvSpPr>
        <p:spPr>
          <a:xfrm>
            <a:off x="9448675" y="3697050"/>
            <a:ext cx="2543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R2 score de </a:t>
            </a:r>
            <a:r>
              <a:rPr lang="en-US" sz="22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validación</a:t>
            </a:r>
            <a:r>
              <a:rPr lang="en-US" sz="22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2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cruzada</a:t>
            </a:r>
            <a:r>
              <a:rPr lang="en-US" sz="22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 0.705</a:t>
            </a:r>
            <a:endParaRPr sz="22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pic>
        <p:nvPicPr>
          <p:cNvPr id="458" name="Google Shape;458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378737" y="3013413"/>
            <a:ext cx="683587" cy="68362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9"/>
          <p:cNvSpPr txBox="1"/>
          <p:nvPr/>
        </p:nvSpPr>
        <p:spPr>
          <a:xfrm>
            <a:off x="9658375" y="2057350"/>
            <a:ext cx="21243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Modelo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0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ganador</a:t>
            </a:r>
            <a:r>
              <a:rPr lang="en-US" sz="20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3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XGBoost</a:t>
            </a:r>
            <a:endParaRPr sz="23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6" name="Google Shape;466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67" name="Google Shape;467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" name="Google Shape;468;p5"/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9" name="Google Shape;469;p5"/>
          <p:cNvSpPr txBox="1">
            <a:spLocks noGrp="1"/>
          </p:cNvSpPr>
          <p:nvPr>
            <p:ph type="sldNum" idx="12"/>
          </p:nvPr>
        </p:nvSpPr>
        <p:spPr>
          <a:xfrm>
            <a:off x="11464047" y="6368014"/>
            <a:ext cx="528320" cy="36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9</a:t>
            </a:fld>
            <a:endParaRPr sz="2000"/>
          </a:p>
        </p:txBody>
      </p:sp>
      <p:sp>
        <p:nvSpPr>
          <p:cNvPr id="470" name="Google Shape;470;p5"/>
          <p:cNvSpPr txBox="1"/>
          <p:nvPr/>
        </p:nvSpPr>
        <p:spPr>
          <a:xfrm>
            <a:off x="9589527" y="6368332"/>
            <a:ext cx="1925320" cy="36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471" name="Google Shape;471;p5"/>
          <p:cNvGrpSpPr/>
          <p:nvPr/>
        </p:nvGrpSpPr>
        <p:grpSpPr>
          <a:xfrm>
            <a:off x="2014800" y="242052"/>
            <a:ext cx="3022000" cy="523220"/>
            <a:chOff x="1562041" y="242052"/>
            <a:chExt cx="3022000" cy="523220"/>
          </a:xfrm>
        </p:grpSpPr>
        <p:sp>
          <p:nvSpPr>
            <p:cNvPr id="472" name="Google Shape;472;p5"/>
            <p:cNvSpPr txBox="1"/>
            <p:nvPr/>
          </p:nvSpPr>
          <p:spPr>
            <a:xfrm>
              <a:off x="2836447" y="242052"/>
              <a:ext cx="17475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Datacrop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  <p:pic>
          <p:nvPicPr>
            <p:cNvPr id="473" name="Google Shape;473;p5" descr="Imagen que contiene Gráfico&#10;&#10;Descripción generada automáticament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62041" y="268855"/>
              <a:ext cx="1247774" cy="3752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4" name="Google Shape;474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5825" y="1278625"/>
            <a:ext cx="10614800" cy="5159301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"/>
          <p:cNvSpPr txBox="1"/>
          <p:nvPr/>
        </p:nvSpPr>
        <p:spPr>
          <a:xfrm>
            <a:off x="220325" y="842075"/>
            <a:ext cx="11886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Arquitectura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Utilizada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-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Datacrop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 Advanced </a:t>
            </a:r>
            <a:r>
              <a:rPr lang="en-US" sz="2800" b="1" dirty="0" err="1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Agro</a:t>
            </a:r>
            <a:r>
              <a:rPr lang="en-US" sz="2800" b="1" dirty="0">
                <a:solidFill>
                  <a:srgbClr val="595959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</a:rPr>
              <a:t>-Analytics Service (DAAS) </a:t>
            </a:r>
            <a:endParaRPr sz="28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</p:txBody>
      </p:sp>
      <p:sp>
        <p:nvSpPr>
          <p:cNvPr id="476" name="Google Shape;476;p5"/>
          <p:cNvSpPr txBox="1"/>
          <p:nvPr/>
        </p:nvSpPr>
        <p:spPr>
          <a:xfrm>
            <a:off x="9589525" y="5389400"/>
            <a:ext cx="2330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u="sng" dirty="0" err="1">
                <a:solidFill>
                  <a:schemeClr val="hlink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  <a:hlinkClick r:id="rId8"/>
              </a:rPr>
              <a:t>Acceso</a:t>
            </a:r>
            <a:r>
              <a:rPr lang="en-US" sz="1500" b="1" u="sng" dirty="0">
                <a:solidFill>
                  <a:schemeClr val="hlink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  <a:hlinkClick r:id="rId8"/>
              </a:rPr>
              <a:t> a la </a:t>
            </a:r>
            <a:r>
              <a:rPr lang="en-US" sz="1500" b="1" u="sng" dirty="0" err="1">
                <a:solidFill>
                  <a:schemeClr val="hlink"/>
                </a:solidFill>
                <a:latin typeface="Calibri" panose="020F0502020204030204" pitchFamily="34" charset="0"/>
                <a:ea typeface="Aharoni"/>
                <a:cs typeface="Calibri" panose="020F0502020204030204" pitchFamily="34" charset="0"/>
                <a:sym typeface="Aharoni"/>
                <a:hlinkClick r:id="rId8"/>
              </a:rPr>
              <a:t>plataforma</a:t>
            </a:r>
            <a:endParaRPr sz="1500" b="1" dirty="0">
              <a:solidFill>
                <a:srgbClr val="595959"/>
              </a:solidFill>
              <a:latin typeface="Calibri" panose="020F0502020204030204" pitchFamily="34" charset="0"/>
              <a:ea typeface="Aharoni"/>
              <a:cs typeface="Calibri" panose="020F0502020204030204" pitchFamily="34" charset="0"/>
              <a:sym typeface="Aharon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dirty="0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386</Words>
  <Application>Microsoft Office PowerPoint</Application>
  <PresentationFormat>Panorámica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Calibri</vt:lpstr>
      <vt:lpstr>Aharoni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Sergio Sillero Moreno</cp:lastModifiedBy>
  <cp:revision>3</cp:revision>
  <dcterms:created xsi:type="dcterms:W3CDTF">2017-03-31T07:46:04Z</dcterms:created>
  <dcterms:modified xsi:type="dcterms:W3CDTF">2021-05-04T18:57:49Z</dcterms:modified>
</cp:coreProperties>
</file>