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/tcYYL708d+lnvv+0pVoK3x0O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7bdc8a924c4f0bab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7bdc8a924c4f0bab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add83f83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7add83f83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6e05eb430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d6e05eb430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6e05eb430_0_6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d6e05eb430_0_6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6e05eb430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d6e05eb430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6e05eb430_0_4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d6e05eb430_0_4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bdc8a924c4f0bab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7bdc8a924c4f0bab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13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5" Type="http://schemas.openxmlformats.org/officeDocument/2006/relationships/image" Target="../media/image5.png"/><Relationship Id="rId1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22.pn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40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30.pn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36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23.pn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26.png"/><Relationship Id="rId8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9" Type="http://schemas.openxmlformats.org/officeDocument/2006/relationships/image" Target="../media/image39.png"/><Relationship Id="rId5" Type="http://schemas.openxmlformats.org/officeDocument/2006/relationships/image" Target="../media/image18.jpg"/><Relationship Id="rId6" Type="http://schemas.openxmlformats.org/officeDocument/2006/relationships/image" Target="../media/image5.png"/><Relationship Id="rId7" Type="http://schemas.openxmlformats.org/officeDocument/2006/relationships/image" Target="../media/image42.png"/><Relationship Id="rId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3377" y="3759303"/>
            <a:ext cx="24765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7488" y="3906749"/>
            <a:ext cx="1886386" cy="505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>
            <a:off x="6596009" y="4632326"/>
            <a:ext cx="4496837" cy="2044802"/>
            <a:chOff x="1019175" y="415036"/>
            <a:chExt cx="5587601" cy="2728041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07538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23227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023227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960874" y="1288384"/>
              <a:ext cx="1645902" cy="65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19175" y="415036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19175" y="1340845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19175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023227" y="1340845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007538" y="2381077"/>
              <a:ext cx="1552575" cy="76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1"/>
          <p:cNvSpPr txBox="1"/>
          <p:nvPr/>
        </p:nvSpPr>
        <p:spPr>
          <a:xfrm>
            <a:off x="6374646" y="3119999"/>
            <a:ext cx="46492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Atmira Stock Prediction</a:t>
            </a:r>
            <a:endParaRPr b="1" i="0" sz="2800" u="none" cap="none" strike="noStrike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287914" y="140032"/>
            <a:ext cx="1914542" cy="1276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7112126" y="454878"/>
            <a:ext cx="317426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rPr>
              <a:t>NSA_Data</a:t>
            </a:r>
            <a:endParaRPr sz="4800">
              <a:solidFill>
                <a:srgbClr val="595959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7bdc8a924c4f0bab_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7bdc8a924c4f0bab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g7bdc8a924c4f0bab_5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65" name="Google Shape;465;g7bdc8a924c4f0bab_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g7bdc8a924c4f0bab_54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g7bdc8a924c4f0bab_54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468" name="Google Shape;468;g7bdc8a924c4f0bab_54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69" name="Google Shape;469;g7bdc8a924c4f0bab_54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470" name="Google Shape;470;g7bdc8a924c4f0bab_5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g7bdc8a924c4f0bab_54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pic>
        <p:nvPicPr>
          <p:cNvPr id="472" name="Google Shape;472;g7bdc8a924c4f0bab_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813" y="1662725"/>
            <a:ext cx="12014376" cy="41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7bdc8a924c4f0bab_54"/>
          <p:cNvSpPr txBox="1"/>
          <p:nvPr/>
        </p:nvSpPr>
        <p:spPr>
          <a:xfrm>
            <a:off x="904348" y="953475"/>
            <a:ext cx="4982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Modelización y entrenamiento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7bdc8a924c4f0bab_54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7bdc8a924c4f0bab_54"/>
          <p:cNvSpPr/>
          <p:nvPr/>
        </p:nvSpPr>
        <p:spPr>
          <a:xfrm>
            <a:off x="232651" y="936866"/>
            <a:ext cx="577195" cy="577814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0028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7bdc8a924c4f0bab_54"/>
          <p:cNvSpPr/>
          <p:nvPr/>
        </p:nvSpPr>
        <p:spPr>
          <a:xfrm flipH="1" rot="10800000">
            <a:off x="942750" y="1440625"/>
            <a:ext cx="4524000" cy="21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7bdc8a924c4f0bab_54"/>
          <p:cNvSpPr/>
          <p:nvPr/>
        </p:nvSpPr>
        <p:spPr>
          <a:xfrm>
            <a:off x="2363900" y="2927375"/>
            <a:ext cx="766200" cy="7293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1</a:t>
            </a:r>
            <a:endParaRPr b="1" sz="2400"/>
          </a:p>
        </p:txBody>
      </p:sp>
      <p:sp>
        <p:nvSpPr>
          <p:cNvPr id="478" name="Google Shape;478;g7bdc8a924c4f0bab_54"/>
          <p:cNvSpPr/>
          <p:nvPr/>
        </p:nvSpPr>
        <p:spPr>
          <a:xfrm>
            <a:off x="6104775" y="1910200"/>
            <a:ext cx="766200" cy="7293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2</a:t>
            </a:r>
            <a:endParaRPr b="1" sz="2400"/>
          </a:p>
        </p:txBody>
      </p:sp>
      <p:sp>
        <p:nvSpPr>
          <p:cNvPr id="479" name="Google Shape;479;g7bdc8a924c4f0bab_54"/>
          <p:cNvSpPr/>
          <p:nvPr/>
        </p:nvSpPr>
        <p:spPr>
          <a:xfrm>
            <a:off x="8315700" y="6003525"/>
            <a:ext cx="766200" cy="7293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3</a:t>
            </a:r>
            <a:endParaRPr b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g7add83f831_0_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7add83f831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g7add83f831_0_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87" name="Google Shape;487;g7add83f831_0_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g7add83f831_0_26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g7add83f831_0_26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490" name="Google Shape;490;g7add83f831_0_26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91" name="Google Shape;491;g7add83f831_0_26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492" name="Google Shape;492;g7add83f831_0_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g7add83f831_0_26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pic>
        <p:nvPicPr>
          <p:cNvPr id="494" name="Google Shape;494;g7add83f831_0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925" y="3955100"/>
            <a:ext cx="7420401" cy="24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7add83f831_0_26"/>
          <p:cNvSpPr txBox="1"/>
          <p:nvPr/>
        </p:nvSpPr>
        <p:spPr>
          <a:xfrm>
            <a:off x="130950" y="1312203"/>
            <a:ext cx="119301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importancia de entender los datos.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 del sector es siempre bienvenido.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Adaptar la solución al problema.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Probar diferentes aproximaciones.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un modelo generalizable.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7add83f831_0_26"/>
          <p:cNvSpPr txBox="1"/>
          <p:nvPr/>
        </p:nvSpPr>
        <p:spPr>
          <a:xfrm>
            <a:off x="904348" y="953475"/>
            <a:ext cx="4982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7add83f831_0_26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" name="Google Shape;498;g7add83f831_0_26"/>
          <p:cNvGrpSpPr/>
          <p:nvPr/>
        </p:nvGrpSpPr>
        <p:grpSpPr>
          <a:xfrm>
            <a:off x="247234" y="1008685"/>
            <a:ext cx="528307" cy="453924"/>
            <a:chOff x="2611458" y="3816374"/>
            <a:chExt cx="426329" cy="332375"/>
          </a:xfrm>
        </p:grpSpPr>
        <p:sp>
          <p:nvSpPr>
            <p:cNvPr id="499" name="Google Shape;499;g7add83f831_0_26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g7add83f831_0_26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g7add83f831_0_26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g7add83f831_0_26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g7add83f831_0_26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g7add83f831_0_26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g7add83f831_0_26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g7add83f831_0_26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g7add83f831_0_26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g7add83f831_0_26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9" name="Google Shape;509;g7add83f831_0_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27075" y="1042312"/>
            <a:ext cx="3692166" cy="2663749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7add83f831_0_26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d6e05eb430_0_1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d6e05eb430_0_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gd6e05eb430_0_151"/>
          <p:cNvGrpSpPr/>
          <p:nvPr/>
        </p:nvGrpSpPr>
        <p:grpSpPr>
          <a:xfrm>
            <a:off x="0" y="20825"/>
            <a:ext cx="12192000" cy="6858000"/>
            <a:chOff x="0" y="0"/>
            <a:chExt cx="12192000" cy="6858000"/>
          </a:xfrm>
        </p:grpSpPr>
        <p:pic>
          <p:nvPicPr>
            <p:cNvPr id="112" name="Google Shape;112;gd6e05eb430_0_1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gd6e05eb430_0_151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gd6e05eb430_0_151"/>
          <p:cNvSpPr txBox="1"/>
          <p:nvPr/>
        </p:nvSpPr>
        <p:spPr>
          <a:xfrm>
            <a:off x="999092" y="876025"/>
            <a:ext cx="4842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¿Quiénes somos?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d6e05eb430_0_151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116" name="Google Shape;116;gd6e05eb430_0_151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117" name="Google Shape;117;gd6e05eb430_0_151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118" name="Google Shape;118;gd6e05eb430_0_15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gd6e05eb430_0_151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grpSp>
        <p:nvGrpSpPr>
          <p:cNvPr id="120" name="Google Shape;120;gd6e05eb430_0_151"/>
          <p:cNvGrpSpPr/>
          <p:nvPr/>
        </p:nvGrpSpPr>
        <p:grpSpPr>
          <a:xfrm>
            <a:off x="1085411" y="1756067"/>
            <a:ext cx="4479983" cy="4583664"/>
            <a:chOff x="1169388" y="2197333"/>
            <a:chExt cx="6236925" cy="6622835"/>
          </a:xfrm>
        </p:grpSpPr>
        <p:grpSp>
          <p:nvGrpSpPr>
            <p:cNvPr id="121" name="Google Shape;121;gd6e05eb430_0_151"/>
            <p:cNvGrpSpPr/>
            <p:nvPr/>
          </p:nvGrpSpPr>
          <p:grpSpPr>
            <a:xfrm>
              <a:off x="1169388" y="2197333"/>
              <a:ext cx="6150775" cy="5720931"/>
              <a:chOff x="975850" y="2882296"/>
              <a:chExt cx="6150775" cy="5720931"/>
            </a:xfrm>
          </p:grpSpPr>
          <p:pic>
            <p:nvPicPr>
              <p:cNvPr id="122" name="Google Shape;122;gd6e05eb430_0_151"/>
              <p:cNvPicPr preferRelativeResize="0"/>
              <p:nvPr/>
            </p:nvPicPr>
            <p:blipFill rotWithShape="1">
              <a:blip r:embed="rId7">
                <a:alphaModFix/>
              </a:blip>
              <a:srcRect b="33576" l="12176" r="8958" t="13555"/>
              <a:stretch/>
            </p:blipFill>
            <p:spPr>
              <a:xfrm>
                <a:off x="2826487" y="6139926"/>
                <a:ext cx="2448300" cy="24633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23" name="Google Shape;123;gd6e05eb430_0_15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678325" y="2882296"/>
                <a:ext cx="2448300" cy="24633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24" name="Google Shape;124;gd6e05eb430_0_151"/>
              <p:cNvPicPr preferRelativeResize="0"/>
              <p:nvPr/>
            </p:nvPicPr>
            <p:blipFill rotWithShape="1">
              <a:blip r:embed="rId9">
                <a:alphaModFix/>
              </a:blip>
              <a:srcRect b="14235" l="8526" r="8526" t="23162"/>
              <a:stretch/>
            </p:blipFill>
            <p:spPr>
              <a:xfrm>
                <a:off x="975850" y="2882325"/>
                <a:ext cx="2448300" cy="24633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grpSp>
          <p:nvGrpSpPr>
            <p:cNvPr id="125" name="Google Shape;125;gd6e05eb430_0_151"/>
            <p:cNvGrpSpPr/>
            <p:nvPr/>
          </p:nvGrpSpPr>
          <p:grpSpPr>
            <a:xfrm>
              <a:off x="1169400" y="4888750"/>
              <a:ext cx="6236913" cy="3931418"/>
              <a:chOff x="1169400" y="4888750"/>
              <a:chExt cx="6236913" cy="3931418"/>
            </a:xfrm>
          </p:grpSpPr>
          <p:sp>
            <p:nvSpPr>
              <p:cNvPr id="126" name="Google Shape;126;gd6e05eb430_0_151"/>
              <p:cNvSpPr txBox="1"/>
              <p:nvPr/>
            </p:nvSpPr>
            <p:spPr>
              <a:xfrm>
                <a:off x="1169400" y="4888750"/>
                <a:ext cx="2534100" cy="67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Nazariy Gunko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gd6e05eb430_0_151"/>
              <p:cNvSpPr txBox="1"/>
              <p:nvPr/>
            </p:nvSpPr>
            <p:spPr>
              <a:xfrm>
                <a:off x="4872213" y="4888750"/>
                <a:ext cx="2534100" cy="67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92500" lnSpcReduction="20000"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55555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Sergio Arranz Moya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gd6e05eb430_0_151"/>
              <p:cNvSpPr txBox="1"/>
              <p:nvPr/>
            </p:nvSpPr>
            <p:spPr>
              <a:xfrm>
                <a:off x="3020712" y="8146368"/>
                <a:ext cx="2534100" cy="67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92500"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55555"/>
                  <a:buFont typeface="Arial"/>
                  <a:buNone/>
                </a:pPr>
                <a:r>
                  <a:rPr b="1" lang="en-US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Andrei Constantin</a:t>
                </a:r>
                <a:endParaRPr b="1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" name="Google Shape;129;gd6e05eb430_0_151"/>
          <p:cNvSpPr txBox="1"/>
          <p:nvPr/>
        </p:nvSpPr>
        <p:spPr>
          <a:xfrm>
            <a:off x="7004456" y="1802110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y visualización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d6e05eb430_0_151"/>
          <p:cNvSpPr/>
          <p:nvPr/>
        </p:nvSpPr>
        <p:spPr>
          <a:xfrm>
            <a:off x="6238250" y="1709750"/>
            <a:ext cx="766200" cy="729300"/>
          </a:xfrm>
          <a:prstGeom prst="ellipse">
            <a:avLst/>
          </a:prstGeom>
          <a:solidFill>
            <a:srgbClr val="00CF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gd6e05eb430_0_151"/>
          <p:cNvGrpSpPr/>
          <p:nvPr/>
        </p:nvGrpSpPr>
        <p:grpSpPr>
          <a:xfrm>
            <a:off x="6358226" y="1838586"/>
            <a:ext cx="526233" cy="471651"/>
            <a:chOff x="3441065" y="4302505"/>
            <a:chExt cx="337069" cy="302593"/>
          </a:xfrm>
        </p:grpSpPr>
        <p:sp>
          <p:nvSpPr>
            <p:cNvPr id="132" name="Google Shape;132;gd6e05eb430_0_151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gd6e05eb430_0_151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gd6e05eb430_0_151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gd6e05eb430_0_151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gd6e05eb430_0_151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gd6e05eb430_0_151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d6e05eb430_0_151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d6e05eb430_0_151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gd6e05eb430_0_151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gd6e05eb430_0_151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gd6e05eb430_0_151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gd6e05eb430_0_151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gd6e05eb430_0_151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gd6e05eb430_0_151"/>
          <p:cNvSpPr txBox="1"/>
          <p:nvPr/>
        </p:nvSpPr>
        <p:spPr>
          <a:xfrm>
            <a:off x="7004456" y="2788860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Exploración temporal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d6e05eb430_0_151"/>
          <p:cNvSpPr/>
          <p:nvPr/>
        </p:nvSpPr>
        <p:spPr>
          <a:xfrm>
            <a:off x="6238250" y="2696500"/>
            <a:ext cx="766200" cy="729300"/>
          </a:xfrm>
          <a:prstGeom prst="ellipse">
            <a:avLst/>
          </a:prstGeom>
          <a:solidFill>
            <a:srgbClr val="FF997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gd6e05eb430_0_151"/>
          <p:cNvGrpSpPr/>
          <p:nvPr/>
        </p:nvGrpSpPr>
        <p:grpSpPr>
          <a:xfrm>
            <a:off x="6358248" y="2825314"/>
            <a:ext cx="526226" cy="471663"/>
            <a:chOff x="1756921" y="1509739"/>
            <a:chExt cx="345997" cy="345997"/>
          </a:xfrm>
        </p:grpSpPr>
        <p:sp>
          <p:nvSpPr>
            <p:cNvPr id="148" name="Google Shape;148;gd6e05eb430_0_151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gd6e05eb430_0_151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gd6e05eb430_0_151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gd6e05eb430_0_151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gd6e05eb430_0_151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gd6e05eb430_0_151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gd6e05eb430_0_151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gd6e05eb430_0_151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gd6e05eb430_0_151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gd6e05eb430_0_151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gd6e05eb430_0_151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gd6e05eb430_0_151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gd6e05eb430_0_151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gd6e05eb430_0_151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gd6e05eb430_0_151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gd6e05eb430_0_151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gd6e05eb430_0_151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gd6e05eb430_0_151"/>
          <p:cNvSpPr txBox="1"/>
          <p:nvPr/>
        </p:nvSpPr>
        <p:spPr>
          <a:xfrm>
            <a:off x="7004456" y="3775610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engineering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gd6e05eb430_0_151"/>
          <p:cNvGrpSpPr/>
          <p:nvPr/>
        </p:nvGrpSpPr>
        <p:grpSpPr>
          <a:xfrm>
            <a:off x="6238250" y="3683250"/>
            <a:ext cx="766200" cy="729300"/>
            <a:chOff x="-1489025" y="2418625"/>
            <a:chExt cx="766200" cy="729300"/>
          </a:xfrm>
        </p:grpSpPr>
        <p:sp>
          <p:nvSpPr>
            <p:cNvPr id="167" name="Google Shape;167;gd6e05eb430_0_151"/>
            <p:cNvSpPr/>
            <p:nvPr/>
          </p:nvSpPr>
          <p:spPr>
            <a:xfrm>
              <a:off x="-1489025" y="2418625"/>
              <a:ext cx="766200" cy="729300"/>
            </a:xfrm>
            <a:prstGeom prst="ellipse">
              <a:avLst/>
            </a:prstGeom>
            <a:solidFill>
              <a:srgbClr val="E898A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" name="Google Shape;168;gd6e05eb430_0_151"/>
            <p:cNvGrpSpPr/>
            <p:nvPr/>
          </p:nvGrpSpPr>
          <p:grpSpPr>
            <a:xfrm>
              <a:off x="-1394533" y="2493134"/>
              <a:ext cx="577210" cy="580282"/>
              <a:chOff x="3173592" y="3562607"/>
              <a:chExt cx="352840" cy="354717"/>
            </a:xfrm>
          </p:grpSpPr>
          <p:sp>
            <p:nvSpPr>
              <p:cNvPr id="169" name="Google Shape;169;gd6e05eb430_0_151"/>
              <p:cNvSpPr/>
              <p:nvPr/>
            </p:nvSpPr>
            <p:spPr>
              <a:xfrm>
                <a:off x="3173592" y="3562607"/>
                <a:ext cx="272093" cy="271711"/>
              </a:xfrm>
              <a:custGeom>
                <a:rect b="b" l="l" r="r" t="t"/>
                <a:pathLst>
                  <a:path extrusionOk="0" h="8537" w="8549">
                    <a:moveTo>
                      <a:pt x="4025" y="0"/>
                    </a:moveTo>
                    <a:cubicBezTo>
                      <a:pt x="3763" y="0"/>
                      <a:pt x="3525" y="179"/>
                      <a:pt x="3489" y="441"/>
                    </a:cubicBezTo>
                    <a:lnTo>
                      <a:pt x="3322" y="1262"/>
                    </a:lnTo>
                    <a:cubicBezTo>
                      <a:pt x="3155" y="1322"/>
                      <a:pt x="2977" y="1381"/>
                      <a:pt x="2834" y="1465"/>
                    </a:cubicBezTo>
                    <a:lnTo>
                      <a:pt x="2132" y="1012"/>
                    </a:lnTo>
                    <a:cubicBezTo>
                      <a:pt x="2036" y="947"/>
                      <a:pt x="1929" y="915"/>
                      <a:pt x="1825" y="915"/>
                    </a:cubicBezTo>
                    <a:cubicBezTo>
                      <a:pt x="1683" y="915"/>
                      <a:pt x="1544" y="974"/>
                      <a:pt x="1441" y="1084"/>
                    </a:cubicBezTo>
                    <a:lnTo>
                      <a:pt x="1084" y="1441"/>
                    </a:lnTo>
                    <a:cubicBezTo>
                      <a:pt x="905" y="1619"/>
                      <a:pt x="881" y="1917"/>
                      <a:pt x="1012" y="2119"/>
                    </a:cubicBezTo>
                    <a:lnTo>
                      <a:pt x="1477" y="2822"/>
                    </a:lnTo>
                    <a:cubicBezTo>
                      <a:pt x="1381" y="2989"/>
                      <a:pt x="1322" y="3155"/>
                      <a:pt x="1262" y="3310"/>
                    </a:cubicBezTo>
                    <a:lnTo>
                      <a:pt x="453" y="3477"/>
                    </a:lnTo>
                    <a:cubicBezTo>
                      <a:pt x="191" y="3524"/>
                      <a:pt x="0" y="3763"/>
                      <a:pt x="0" y="4013"/>
                    </a:cubicBezTo>
                    <a:lnTo>
                      <a:pt x="0" y="4525"/>
                    </a:lnTo>
                    <a:cubicBezTo>
                      <a:pt x="0" y="4775"/>
                      <a:pt x="179" y="5013"/>
                      <a:pt x="453" y="5060"/>
                    </a:cubicBezTo>
                    <a:lnTo>
                      <a:pt x="1262" y="5215"/>
                    </a:lnTo>
                    <a:cubicBezTo>
                      <a:pt x="1322" y="5382"/>
                      <a:pt x="1381" y="5560"/>
                      <a:pt x="1477" y="5715"/>
                    </a:cubicBezTo>
                    <a:lnTo>
                      <a:pt x="1012" y="6406"/>
                    </a:lnTo>
                    <a:cubicBezTo>
                      <a:pt x="869" y="6632"/>
                      <a:pt x="893" y="6918"/>
                      <a:pt x="1084" y="7096"/>
                    </a:cubicBezTo>
                    <a:lnTo>
                      <a:pt x="1441" y="7453"/>
                    </a:lnTo>
                    <a:cubicBezTo>
                      <a:pt x="1544" y="7557"/>
                      <a:pt x="1687" y="7608"/>
                      <a:pt x="1830" y="7608"/>
                    </a:cubicBezTo>
                    <a:cubicBezTo>
                      <a:pt x="1935" y="7608"/>
                      <a:pt x="2041" y="7580"/>
                      <a:pt x="2132" y="7525"/>
                    </a:cubicBezTo>
                    <a:lnTo>
                      <a:pt x="2834" y="7061"/>
                    </a:lnTo>
                    <a:cubicBezTo>
                      <a:pt x="2989" y="7156"/>
                      <a:pt x="3155" y="7215"/>
                      <a:pt x="3322" y="7275"/>
                    </a:cubicBezTo>
                    <a:lnTo>
                      <a:pt x="3489" y="8096"/>
                    </a:lnTo>
                    <a:cubicBezTo>
                      <a:pt x="3525" y="8346"/>
                      <a:pt x="3763" y="8537"/>
                      <a:pt x="4025" y="8537"/>
                    </a:cubicBezTo>
                    <a:lnTo>
                      <a:pt x="4525" y="8537"/>
                    </a:lnTo>
                    <a:cubicBezTo>
                      <a:pt x="4775" y="8537"/>
                      <a:pt x="5013" y="8358"/>
                      <a:pt x="5060" y="8096"/>
                    </a:cubicBezTo>
                    <a:lnTo>
                      <a:pt x="5227" y="7275"/>
                    </a:lnTo>
                    <a:cubicBezTo>
                      <a:pt x="5358" y="7227"/>
                      <a:pt x="5489" y="7180"/>
                      <a:pt x="5632" y="7120"/>
                    </a:cubicBezTo>
                    <a:cubicBezTo>
                      <a:pt x="5692" y="7084"/>
                      <a:pt x="5727" y="6977"/>
                      <a:pt x="5692" y="6894"/>
                    </a:cubicBezTo>
                    <a:cubicBezTo>
                      <a:pt x="5655" y="6821"/>
                      <a:pt x="5584" y="6790"/>
                      <a:pt x="5515" y="6790"/>
                    </a:cubicBezTo>
                    <a:cubicBezTo>
                      <a:pt x="5494" y="6790"/>
                      <a:pt x="5473" y="6793"/>
                      <a:pt x="5453" y="6799"/>
                    </a:cubicBezTo>
                    <a:cubicBezTo>
                      <a:pt x="5299" y="6870"/>
                      <a:pt x="5156" y="6918"/>
                      <a:pt x="5001" y="6965"/>
                    </a:cubicBezTo>
                    <a:cubicBezTo>
                      <a:pt x="4941" y="6977"/>
                      <a:pt x="4882" y="7037"/>
                      <a:pt x="4882" y="7096"/>
                    </a:cubicBezTo>
                    <a:lnTo>
                      <a:pt x="4703" y="8025"/>
                    </a:lnTo>
                    <a:cubicBezTo>
                      <a:pt x="4691" y="8108"/>
                      <a:pt x="4596" y="8180"/>
                      <a:pt x="4513" y="8180"/>
                    </a:cubicBezTo>
                    <a:lnTo>
                      <a:pt x="4001" y="8180"/>
                    </a:lnTo>
                    <a:cubicBezTo>
                      <a:pt x="3917" y="8180"/>
                      <a:pt x="3822" y="8120"/>
                      <a:pt x="3810" y="8025"/>
                    </a:cubicBezTo>
                    <a:lnTo>
                      <a:pt x="3632" y="7096"/>
                    </a:lnTo>
                    <a:cubicBezTo>
                      <a:pt x="3620" y="7037"/>
                      <a:pt x="3572" y="6977"/>
                      <a:pt x="3513" y="6965"/>
                    </a:cubicBezTo>
                    <a:cubicBezTo>
                      <a:pt x="3310" y="6906"/>
                      <a:pt x="3096" y="6811"/>
                      <a:pt x="2905" y="6703"/>
                    </a:cubicBezTo>
                    <a:cubicBezTo>
                      <a:pt x="2876" y="6691"/>
                      <a:pt x="2843" y="6686"/>
                      <a:pt x="2812" y="6686"/>
                    </a:cubicBezTo>
                    <a:cubicBezTo>
                      <a:pt x="2780" y="6686"/>
                      <a:pt x="2751" y="6691"/>
                      <a:pt x="2727" y="6703"/>
                    </a:cubicBezTo>
                    <a:lnTo>
                      <a:pt x="1941" y="7227"/>
                    </a:lnTo>
                    <a:cubicBezTo>
                      <a:pt x="1904" y="7249"/>
                      <a:pt x="1864" y="7260"/>
                      <a:pt x="1824" y="7260"/>
                    </a:cubicBezTo>
                    <a:cubicBezTo>
                      <a:pt x="1774" y="7260"/>
                      <a:pt x="1725" y="7243"/>
                      <a:pt x="1679" y="7203"/>
                    </a:cubicBezTo>
                    <a:lnTo>
                      <a:pt x="1322" y="6846"/>
                    </a:lnTo>
                    <a:cubicBezTo>
                      <a:pt x="1262" y="6787"/>
                      <a:pt x="1250" y="6680"/>
                      <a:pt x="1298" y="6584"/>
                    </a:cubicBezTo>
                    <a:lnTo>
                      <a:pt x="1822" y="5799"/>
                    </a:lnTo>
                    <a:cubicBezTo>
                      <a:pt x="1846" y="5739"/>
                      <a:pt x="1858" y="5679"/>
                      <a:pt x="1822" y="5620"/>
                    </a:cubicBezTo>
                    <a:cubicBezTo>
                      <a:pt x="1715" y="5429"/>
                      <a:pt x="1620" y="5215"/>
                      <a:pt x="1560" y="5013"/>
                    </a:cubicBezTo>
                    <a:cubicBezTo>
                      <a:pt x="1548" y="4953"/>
                      <a:pt x="1489" y="4894"/>
                      <a:pt x="1429" y="4894"/>
                    </a:cubicBezTo>
                    <a:lnTo>
                      <a:pt x="512" y="4715"/>
                    </a:lnTo>
                    <a:cubicBezTo>
                      <a:pt x="417" y="4703"/>
                      <a:pt x="346" y="4608"/>
                      <a:pt x="346" y="4525"/>
                    </a:cubicBezTo>
                    <a:lnTo>
                      <a:pt x="346" y="4013"/>
                    </a:lnTo>
                    <a:cubicBezTo>
                      <a:pt x="346" y="3929"/>
                      <a:pt x="405" y="3834"/>
                      <a:pt x="512" y="3822"/>
                    </a:cubicBezTo>
                    <a:lnTo>
                      <a:pt x="1429" y="3643"/>
                    </a:lnTo>
                    <a:cubicBezTo>
                      <a:pt x="1489" y="3632"/>
                      <a:pt x="1548" y="3584"/>
                      <a:pt x="1560" y="3524"/>
                    </a:cubicBezTo>
                    <a:cubicBezTo>
                      <a:pt x="1620" y="3322"/>
                      <a:pt x="1715" y="3108"/>
                      <a:pt x="1822" y="2917"/>
                    </a:cubicBezTo>
                    <a:cubicBezTo>
                      <a:pt x="1846" y="2858"/>
                      <a:pt x="1846" y="2786"/>
                      <a:pt x="1822" y="2739"/>
                    </a:cubicBezTo>
                    <a:lnTo>
                      <a:pt x="1298" y="1941"/>
                    </a:lnTo>
                    <a:cubicBezTo>
                      <a:pt x="1250" y="1869"/>
                      <a:pt x="1250" y="1762"/>
                      <a:pt x="1322" y="1691"/>
                    </a:cubicBezTo>
                    <a:lnTo>
                      <a:pt x="1679" y="1334"/>
                    </a:lnTo>
                    <a:cubicBezTo>
                      <a:pt x="1714" y="1299"/>
                      <a:pt x="1765" y="1280"/>
                      <a:pt x="1820" y="1280"/>
                    </a:cubicBezTo>
                    <a:cubicBezTo>
                      <a:pt x="1859" y="1280"/>
                      <a:pt x="1901" y="1290"/>
                      <a:pt x="1941" y="1310"/>
                    </a:cubicBezTo>
                    <a:lnTo>
                      <a:pt x="2727" y="1822"/>
                    </a:lnTo>
                    <a:cubicBezTo>
                      <a:pt x="2759" y="1841"/>
                      <a:pt x="2791" y="1853"/>
                      <a:pt x="2822" y="1853"/>
                    </a:cubicBezTo>
                    <a:cubicBezTo>
                      <a:pt x="2850" y="1853"/>
                      <a:pt x="2878" y="1844"/>
                      <a:pt x="2905" y="1822"/>
                    </a:cubicBezTo>
                    <a:cubicBezTo>
                      <a:pt x="3096" y="1727"/>
                      <a:pt x="3310" y="1631"/>
                      <a:pt x="3513" y="1572"/>
                    </a:cubicBezTo>
                    <a:cubicBezTo>
                      <a:pt x="3572" y="1560"/>
                      <a:pt x="3632" y="1500"/>
                      <a:pt x="3632" y="1441"/>
                    </a:cubicBezTo>
                    <a:lnTo>
                      <a:pt x="3810" y="512"/>
                    </a:lnTo>
                    <a:cubicBezTo>
                      <a:pt x="3822" y="429"/>
                      <a:pt x="3917" y="357"/>
                      <a:pt x="4001" y="357"/>
                    </a:cubicBezTo>
                    <a:lnTo>
                      <a:pt x="4513" y="357"/>
                    </a:lnTo>
                    <a:cubicBezTo>
                      <a:pt x="4596" y="357"/>
                      <a:pt x="4691" y="417"/>
                      <a:pt x="4703" y="512"/>
                    </a:cubicBezTo>
                    <a:lnTo>
                      <a:pt x="4882" y="1441"/>
                    </a:lnTo>
                    <a:cubicBezTo>
                      <a:pt x="4894" y="1500"/>
                      <a:pt x="4941" y="1560"/>
                      <a:pt x="5001" y="1572"/>
                    </a:cubicBezTo>
                    <a:cubicBezTo>
                      <a:pt x="5215" y="1631"/>
                      <a:pt x="5418" y="1727"/>
                      <a:pt x="5608" y="1822"/>
                    </a:cubicBezTo>
                    <a:cubicBezTo>
                      <a:pt x="5638" y="1840"/>
                      <a:pt x="5674" y="1849"/>
                      <a:pt x="5706" y="1849"/>
                    </a:cubicBezTo>
                    <a:cubicBezTo>
                      <a:pt x="5739" y="1849"/>
                      <a:pt x="5769" y="1840"/>
                      <a:pt x="5787" y="1822"/>
                    </a:cubicBezTo>
                    <a:lnTo>
                      <a:pt x="6584" y="1310"/>
                    </a:lnTo>
                    <a:cubicBezTo>
                      <a:pt x="6617" y="1288"/>
                      <a:pt x="6656" y="1277"/>
                      <a:pt x="6696" y="1277"/>
                    </a:cubicBezTo>
                    <a:cubicBezTo>
                      <a:pt x="6745" y="1277"/>
                      <a:pt x="6795" y="1294"/>
                      <a:pt x="6835" y="1334"/>
                    </a:cubicBezTo>
                    <a:lnTo>
                      <a:pt x="7192" y="1691"/>
                    </a:lnTo>
                    <a:cubicBezTo>
                      <a:pt x="7251" y="1750"/>
                      <a:pt x="7263" y="1858"/>
                      <a:pt x="7216" y="1941"/>
                    </a:cubicBezTo>
                    <a:lnTo>
                      <a:pt x="6704" y="2739"/>
                    </a:lnTo>
                    <a:cubicBezTo>
                      <a:pt x="6668" y="2798"/>
                      <a:pt x="6656" y="2858"/>
                      <a:pt x="6704" y="2917"/>
                    </a:cubicBezTo>
                    <a:cubicBezTo>
                      <a:pt x="6799" y="3108"/>
                      <a:pt x="6894" y="3322"/>
                      <a:pt x="6954" y="3524"/>
                    </a:cubicBezTo>
                    <a:cubicBezTo>
                      <a:pt x="6965" y="3584"/>
                      <a:pt x="7025" y="3643"/>
                      <a:pt x="7085" y="3643"/>
                    </a:cubicBezTo>
                    <a:lnTo>
                      <a:pt x="8013" y="3822"/>
                    </a:lnTo>
                    <a:cubicBezTo>
                      <a:pt x="8097" y="3834"/>
                      <a:pt x="8168" y="3929"/>
                      <a:pt x="8168" y="4013"/>
                    </a:cubicBezTo>
                    <a:lnTo>
                      <a:pt x="8168" y="4525"/>
                    </a:lnTo>
                    <a:cubicBezTo>
                      <a:pt x="8168" y="4608"/>
                      <a:pt x="8108" y="4703"/>
                      <a:pt x="8013" y="4715"/>
                    </a:cubicBezTo>
                    <a:lnTo>
                      <a:pt x="7085" y="4894"/>
                    </a:lnTo>
                    <a:cubicBezTo>
                      <a:pt x="7025" y="4906"/>
                      <a:pt x="6965" y="4953"/>
                      <a:pt x="6954" y="5013"/>
                    </a:cubicBezTo>
                    <a:cubicBezTo>
                      <a:pt x="6906" y="5156"/>
                      <a:pt x="6846" y="5322"/>
                      <a:pt x="6787" y="5477"/>
                    </a:cubicBezTo>
                    <a:cubicBezTo>
                      <a:pt x="6739" y="5560"/>
                      <a:pt x="6787" y="5668"/>
                      <a:pt x="6882" y="5715"/>
                    </a:cubicBezTo>
                    <a:cubicBezTo>
                      <a:pt x="6903" y="5724"/>
                      <a:pt x="6926" y="5729"/>
                      <a:pt x="6949" y="5729"/>
                    </a:cubicBezTo>
                    <a:cubicBezTo>
                      <a:pt x="7016" y="5729"/>
                      <a:pt x="7085" y="5691"/>
                      <a:pt x="7120" y="5620"/>
                    </a:cubicBezTo>
                    <a:cubicBezTo>
                      <a:pt x="7180" y="5489"/>
                      <a:pt x="7239" y="5358"/>
                      <a:pt x="7275" y="5215"/>
                    </a:cubicBezTo>
                    <a:lnTo>
                      <a:pt x="8097" y="5060"/>
                    </a:lnTo>
                    <a:cubicBezTo>
                      <a:pt x="8347" y="5013"/>
                      <a:pt x="8549" y="4775"/>
                      <a:pt x="8549" y="4525"/>
                    </a:cubicBezTo>
                    <a:lnTo>
                      <a:pt x="8549" y="4013"/>
                    </a:lnTo>
                    <a:cubicBezTo>
                      <a:pt x="8549" y="3763"/>
                      <a:pt x="8370" y="3524"/>
                      <a:pt x="8097" y="3477"/>
                    </a:cubicBezTo>
                    <a:lnTo>
                      <a:pt x="7275" y="3310"/>
                    </a:lnTo>
                    <a:cubicBezTo>
                      <a:pt x="7216" y="3155"/>
                      <a:pt x="7156" y="2977"/>
                      <a:pt x="7073" y="2822"/>
                    </a:cubicBezTo>
                    <a:lnTo>
                      <a:pt x="7537" y="2119"/>
                    </a:lnTo>
                    <a:cubicBezTo>
                      <a:pt x="7680" y="1905"/>
                      <a:pt x="7656" y="1619"/>
                      <a:pt x="7454" y="1441"/>
                    </a:cubicBezTo>
                    <a:lnTo>
                      <a:pt x="7096" y="1084"/>
                    </a:lnTo>
                    <a:cubicBezTo>
                      <a:pt x="6992" y="980"/>
                      <a:pt x="6848" y="924"/>
                      <a:pt x="6705" y="924"/>
                    </a:cubicBezTo>
                    <a:cubicBezTo>
                      <a:pt x="6603" y="924"/>
                      <a:pt x="6502" y="953"/>
                      <a:pt x="6418" y="1012"/>
                    </a:cubicBezTo>
                    <a:lnTo>
                      <a:pt x="5715" y="1465"/>
                    </a:lnTo>
                    <a:cubicBezTo>
                      <a:pt x="5549" y="1381"/>
                      <a:pt x="5394" y="1322"/>
                      <a:pt x="5227" y="1262"/>
                    </a:cubicBezTo>
                    <a:lnTo>
                      <a:pt x="5060" y="441"/>
                    </a:lnTo>
                    <a:cubicBezTo>
                      <a:pt x="5013" y="191"/>
                      <a:pt x="4775" y="0"/>
                      <a:pt x="4525" y="0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gd6e05eb430_0_151"/>
              <p:cNvSpPr/>
              <p:nvPr/>
            </p:nvSpPr>
            <p:spPr>
              <a:xfrm>
                <a:off x="3263195" y="3636287"/>
                <a:ext cx="109550" cy="94018"/>
              </a:xfrm>
              <a:custGeom>
                <a:rect b="b" l="l" r="r" t="t"/>
                <a:pathLst>
                  <a:path extrusionOk="0" h="2954" w="3442">
                    <a:moveTo>
                      <a:pt x="1465" y="1"/>
                    </a:moveTo>
                    <a:cubicBezTo>
                      <a:pt x="941" y="1"/>
                      <a:pt x="453" y="191"/>
                      <a:pt x="72" y="561"/>
                    </a:cubicBezTo>
                    <a:cubicBezTo>
                      <a:pt x="0" y="632"/>
                      <a:pt x="0" y="739"/>
                      <a:pt x="72" y="811"/>
                    </a:cubicBezTo>
                    <a:cubicBezTo>
                      <a:pt x="113" y="852"/>
                      <a:pt x="158" y="873"/>
                      <a:pt x="203" y="873"/>
                    </a:cubicBezTo>
                    <a:cubicBezTo>
                      <a:pt x="247" y="873"/>
                      <a:pt x="292" y="852"/>
                      <a:pt x="334" y="811"/>
                    </a:cubicBezTo>
                    <a:cubicBezTo>
                      <a:pt x="631" y="513"/>
                      <a:pt x="1024" y="358"/>
                      <a:pt x="1465" y="358"/>
                    </a:cubicBezTo>
                    <a:cubicBezTo>
                      <a:pt x="2358" y="358"/>
                      <a:pt x="3084" y="1084"/>
                      <a:pt x="3084" y="1977"/>
                    </a:cubicBezTo>
                    <a:cubicBezTo>
                      <a:pt x="3084" y="2227"/>
                      <a:pt x="3024" y="2477"/>
                      <a:pt x="2905" y="2716"/>
                    </a:cubicBezTo>
                    <a:cubicBezTo>
                      <a:pt x="2846" y="2799"/>
                      <a:pt x="2894" y="2894"/>
                      <a:pt x="2977" y="2942"/>
                    </a:cubicBezTo>
                    <a:cubicBezTo>
                      <a:pt x="3013" y="2954"/>
                      <a:pt x="3036" y="2954"/>
                      <a:pt x="3048" y="2954"/>
                    </a:cubicBezTo>
                    <a:cubicBezTo>
                      <a:pt x="3108" y="2954"/>
                      <a:pt x="3167" y="2930"/>
                      <a:pt x="3215" y="2870"/>
                    </a:cubicBezTo>
                    <a:cubicBezTo>
                      <a:pt x="3370" y="2585"/>
                      <a:pt x="3441" y="2287"/>
                      <a:pt x="3441" y="1977"/>
                    </a:cubicBezTo>
                    <a:cubicBezTo>
                      <a:pt x="3441" y="894"/>
                      <a:pt x="2560" y="1"/>
                      <a:pt x="1465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gd6e05eb430_0_151"/>
              <p:cNvSpPr/>
              <p:nvPr/>
            </p:nvSpPr>
            <p:spPr>
              <a:xfrm>
                <a:off x="3246518" y="3674735"/>
                <a:ext cx="102707" cy="87016"/>
              </a:xfrm>
              <a:custGeom>
                <a:rect b="b" l="l" r="r" t="t"/>
                <a:pathLst>
                  <a:path extrusionOk="0" h="2734" w="3227">
                    <a:moveTo>
                      <a:pt x="277" y="0"/>
                    </a:moveTo>
                    <a:cubicBezTo>
                      <a:pt x="203" y="0"/>
                      <a:pt x="136" y="38"/>
                      <a:pt x="108" y="115"/>
                    </a:cubicBezTo>
                    <a:cubicBezTo>
                      <a:pt x="36" y="317"/>
                      <a:pt x="0" y="531"/>
                      <a:pt x="0" y="758"/>
                    </a:cubicBezTo>
                    <a:cubicBezTo>
                      <a:pt x="0" y="1841"/>
                      <a:pt x="881" y="2734"/>
                      <a:pt x="1977" y="2734"/>
                    </a:cubicBezTo>
                    <a:cubicBezTo>
                      <a:pt x="2394" y="2734"/>
                      <a:pt x="2798" y="2603"/>
                      <a:pt x="3144" y="2365"/>
                    </a:cubicBezTo>
                    <a:cubicBezTo>
                      <a:pt x="3215" y="2305"/>
                      <a:pt x="3227" y="2198"/>
                      <a:pt x="3191" y="2127"/>
                    </a:cubicBezTo>
                    <a:cubicBezTo>
                      <a:pt x="3162" y="2075"/>
                      <a:pt x="3106" y="2051"/>
                      <a:pt x="3050" y="2051"/>
                    </a:cubicBezTo>
                    <a:cubicBezTo>
                      <a:pt x="3015" y="2051"/>
                      <a:pt x="2981" y="2061"/>
                      <a:pt x="2953" y="2079"/>
                    </a:cubicBezTo>
                    <a:cubicBezTo>
                      <a:pt x="2667" y="2282"/>
                      <a:pt x="2334" y="2389"/>
                      <a:pt x="2001" y="2389"/>
                    </a:cubicBezTo>
                    <a:cubicBezTo>
                      <a:pt x="1108" y="2389"/>
                      <a:pt x="370" y="1662"/>
                      <a:pt x="370" y="769"/>
                    </a:cubicBezTo>
                    <a:cubicBezTo>
                      <a:pt x="370" y="591"/>
                      <a:pt x="405" y="412"/>
                      <a:pt x="465" y="246"/>
                    </a:cubicBezTo>
                    <a:cubicBezTo>
                      <a:pt x="465" y="138"/>
                      <a:pt x="417" y="43"/>
                      <a:pt x="334" y="7"/>
                    </a:cubicBezTo>
                    <a:cubicBezTo>
                      <a:pt x="315" y="3"/>
                      <a:pt x="296" y="0"/>
                      <a:pt x="277" y="0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gd6e05eb430_0_151"/>
              <p:cNvSpPr/>
              <p:nvPr/>
            </p:nvSpPr>
            <p:spPr>
              <a:xfrm>
                <a:off x="3342596" y="3733488"/>
                <a:ext cx="183836" cy="183836"/>
              </a:xfrm>
              <a:custGeom>
                <a:rect b="b" l="l" r="r" t="t"/>
                <a:pathLst>
                  <a:path extrusionOk="0" h="5776" w="5776">
                    <a:moveTo>
                      <a:pt x="2739" y="1"/>
                    </a:moveTo>
                    <a:cubicBezTo>
                      <a:pt x="2548" y="1"/>
                      <a:pt x="2370" y="156"/>
                      <a:pt x="2322" y="346"/>
                    </a:cubicBezTo>
                    <a:lnTo>
                      <a:pt x="2215" y="846"/>
                    </a:lnTo>
                    <a:cubicBezTo>
                      <a:pt x="2132" y="882"/>
                      <a:pt x="2036" y="930"/>
                      <a:pt x="1953" y="953"/>
                    </a:cubicBezTo>
                    <a:lnTo>
                      <a:pt x="1525" y="668"/>
                    </a:lnTo>
                    <a:cubicBezTo>
                      <a:pt x="1454" y="627"/>
                      <a:pt x="1372" y="606"/>
                      <a:pt x="1291" y="606"/>
                    </a:cubicBezTo>
                    <a:cubicBezTo>
                      <a:pt x="1181" y="606"/>
                      <a:pt x="1071" y="645"/>
                      <a:pt x="989" y="727"/>
                    </a:cubicBezTo>
                    <a:lnTo>
                      <a:pt x="751" y="965"/>
                    </a:lnTo>
                    <a:cubicBezTo>
                      <a:pt x="620" y="1108"/>
                      <a:pt x="584" y="1322"/>
                      <a:pt x="691" y="1501"/>
                    </a:cubicBezTo>
                    <a:lnTo>
                      <a:pt x="977" y="1942"/>
                    </a:lnTo>
                    <a:cubicBezTo>
                      <a:pt x="917" y="2061"/>
                      <a:pt x="870" y="2180"/>
                      <a:pt x="822" y="2311"/>
                    </a:cubicBezTo>
                    <a:cubicBezTo>
                      <a:pt x="786" y="2394"/>
                      <a:pt x="858" y="2501"/>
                      <a:pt x="941" y="2537"/>
                    </a:cubicBezTo>
                    <a:cubicBezTo>
                      <a:pt x="954" y="2541"/>
                      <a:pt x="967" y="2542"/>
                      <a:pt x="980" y="2542"/>
                    </a:cubicBezTo>
                    <a:cubicBezTo>
                      <a:pt x="1055" y="2542"/>
                      <a:pt x="1137" y="2489"/>
                      <a:pt x="1167" y="2418"/>
                    </a:cubicBezTo>
                    <a:cubicBezTo>
                      <a:pt x="1203" y="2275"/>
                      <a:pt x="1251" y="2144"/>
                      <a:pt x="1322" y="2025"/>
                    </a:cubicBezTo>
                    <a:cubicBezTo>
                      <a:pt x="1358" y="1965"/>
                      <a:pt x="1358" y="1894"/>
                      <a:pt x="1322" y="1846"/>
                    </a:cubicBezTo>
                    <a:lnTo>
                      <a:pt x="989" y="1322"/>
                    </a:lnTo>
                    <a:cubicBezTo>
                      <a:pt x="977" y="1299"/>
                      <a:pt x="977" y="1263"/>
                      <a:pt x="1001" y="1239"/>
                    </a:cubicBezTo>
                    <a:lnTo>
                      <a:pt x="1239" y="1001"/>
                    </a:lnTo>
                    <a:cubicBezTo>
                      <a:pt x="1258" y="981"/>
                      <a:pt x="1274" y="973"/>
                      <a:pt x="1291" y="973"/>
                    </a:cubicBezTo>
                    <a:cubicBezTo>
                      <a:pt x="1304" y="973"/>
                      <a:pt x="1318" y="978"/>
                      <a:pt x="1334" y="989"/>
                    </a:cubicBezTo>
                    <a:lnTo>
                      <a:pt x="1846" y="1322"/>
                    </a:lnTo>
                    <a:cubicBezTo>
                      <a:pt x="1878" y="1342"/>
                      <a:pt x="1910" y="1354"/>
                      <a:pt x="1942" y="1354"/>
                    </a:cubicBezTo>
                    <a:cubicBezTo>
                      <a:pt x="1969" y="1354"/>
                      <a:pt x="1997" y="1345"/>
                      <a:pt x="2025" y="1322"/>
                    </a:cubicBezTo>
                    <a:cubicBezTo>
                      <a:pt x="2144" y="1251"/>
                      <a:pt x="2287" y="1203"/>
                      <a:pt x="2417" y="1156"/>
                    </a:cubicBezTo>
                    <a:cubicBezTo>
                      <a:pt x="2477" y="1144"/>
                      <a:pt x="2537" y="1084"/>
                      <a:pt x="2537" y="1025"/>
                    </a:cubicBezTo>
                    <a:lnTo>
                      <a:pt x="2656" y="418"/>
                    </a:lnTo>
                    <a:cubicBezTo>
                      <a:pt x="2656" y="382"/>
                      <a:pt x="2679" y="358"/>
                      <a:pt x="2727" y="358"/>
                    </a:cubicBezTo>
                    <a:lnTo>
                      <a:pt x="3060" y="358"/>
                    </a:lnTo>
                    <a:cubicBezTo>
                      <a:pt x="3084" y="358"/>
                      <a:pt x="3120" y="394"/>
                      <a:pt x="3132" y="418"/>
                    </a:cubicBezTo>
                    <a:lnTo>
                      <a:pt x="3251" y="1025"/>
                    </a:lnTo>
                    <a:cubicBezTo>
                      <a:pt x="3263" y="1084"/>
                      <a:pt x="3310" y="1144"/>
                      <a:pt x="3370" y="1156"/>
                    </a:cubicBezTo>
                    <a:cubicBezTo>
                      <a:pt x="3501" y="1203"/>
                      <a:pt x="3632" y="1251"/>
                      <a:pt x="3751" y="1322"/>
                    </a:cubicBezTo>
                    <a:cubicBezTo>
                      <a:pt x="3781" y="1340"/>
                      <a:pt x="3816" y="1349"/>
                      <a:pt x="3849" y="1349"/>
                    </a:cubicBezTo>
                    <a:cubicBezTo>
                      <a:pt x="3882" y="1349"/>
                      <a:pt x="3912" y="1340"/>
                      <a:pt x="3930" y="1322"/>
                    </a:cubicBezTo>
                    <a:lnTo>
                      <a:pt x="4453" y="989"/>
                    </a:lnTo>
                    <a:cubicBezTo>
                      <a:pt x="4469" y="978"/>
                      <a:pt x="4483" y="973"/>
                      <a:pt x="4497" y="973"/>
                    </a:cubicBezTo>
                    <a:cubicBezTo>
                      <a:pt x="4513" y="973"/>
                      <a:pt x="4529" y="981"/>
                      <a:pt x="4549" y="1001"/>
                    </a:cubicBezTo>
                    <a:lnTo>
                      <a:pt x="4787" y="1239"/>
                    </a:lnTo>
                    <a:cubicBezTo>
                      <a:pt x="4811" y="1263"/>
                      <a:pt x="4811" y="1299"/>
                      <a:pt x="4799" y="1322"/>
                    </a:cubicBezTo>
                    <a:lnTo>
                      <a:pt x="4453" y="1846"/>
                    </a:lnTo>
                    <a:cubicBezTo>
                      <a:pt x="4430" y="1906"/>
                      <a:pt x="4406" y="1965"/>
                      <a:pt x="4453" y="2025"/>
                    </a:cubicBezTo>
                    <a:cubicBezTo>
                      <a:pt x="4525" y="2144"/>
                      <a:pt x="4573" y="2275"/>
                      <a:pt x="4620" y="2418"/>
                    </a:cubicBezTo>
                    <a:cubicBezTo>
                      <a:pt x="4632" y="2477"/>
                      <a:pt x="4692" y="2537"/>
                      <a:pt x="4751" y="2537"/>
                    </a:cubicBezTo>
                    <a:lnTo>
                      <a:pt x="5358" y="2656"/>
                    </a:lnTo>
                    <a:cubicBezTo>
                      <a:pt x="5394" y="2656"/>
                      <a:pt x="5418" y="2680"/>
                      <a:pt x="5418" y="2727"/>
                    </a:cubicBezTo>
                    <a:lnTo>
                      <a:pt x="5418" y="3049"/>
                    </a:lnTo>
                    <a:cubicBezTo>
                      <a:pt x="5418" y="3085"/>
                      <a:pt x="5394" y="3108"/>
                      <a:pt x="5358" y="3132"/>
                    </a:cubicBezTo>
                    <a:lnTo>
                      <a:pt x="4751" y="3251"/>
                    </a:lnTo>
                    <a:cubicBezTo>
                      <a:pt x="4692" y="3263"/>
                      <a:pt x="4632" y="3311"/>
                      <a:pt x="4620" y="3370"/>
                    </a:cubicBezTo>
                    <a:cubicBezTo>
                      <a:pt x="4573" y="3501"/>
                      <a:pt x="4525" y="3632"/>
                      <a:pt x="4453" y="3751"/>
                    </a:cubicBezTo>
                    <a:cubicBezTo>
                      <a:pt x="4430" y="3811"/>
                      <a:pt x="4430" y="3882"/>
                      <a:pt x="4453" y="3930"/>
                    </a:cubicBezTo>
                    <a:lnTo>
                      <a:pt x="4799" y="4454"/>
                    </a:lnTo>
                    <a:cubicBezTo>
                      <a:pt x="4811" y="4478"/>
                      <a:pt x="4811" y="4513"/>
                      <a:pt x="4787" y="4537"/>
                    </a:cubicBezTo>
                    <a:lnTo>
                      <a:pt x="4549" y="4775"/>
                    </a:lnTo>
                    <a:cubicBezTo>
                      <a:pt x="4526" y="4798"/>
                      <a:pt x="4508" y="4806"/>
                      <a:pt x="4489" y="4806"/>
                    </a:cubicBezTo>
                    <a:cubicBezTo>
                      <a:pt x="4478" y="4806"/>
                      <a:pt x="4467" y="4803"/>
                      <a:pt x="4453" y="4799"/>
                    </a:cubicBezTo>
                    <a:lnTo>
                      <a:pt x="3930" y="4454"/>
                    </a:lnTo>
                    <a:cubicBezTo>
                      <a:pt x="3898" y="4435"/>
                      <a:pt x="3866" y="4422"/>
                      <a:pt x="3834" y="4422"/>
                    </a:cubicBezTo>
                    <a:cubicBezTo>
                      <a:pt x="3806" y="4422"/>
                      <a:pt x="3779" y="4432"/>
                      <a:pt x="3751" y="4454"/>
                    </a:cubicBezTo>
                    <a:cubicBezTo>
                      <a:pt x="3632" y="4525"/>
                      <a:pt x="3501" y="4573"/>
                      <a:pt x="3370" y="4621"/>
                    </a:cubicBezTo>
                    <a:cubicBezTo>
                      <a:pt x="3310" y="4632"/>
                      <a:pt x="3251" y="4692"/>
                      <a:pt x="3251" y="4751"/>
                    </a:cubicBezTo>
                    <a:lnTo>
                      <a:pt x="3132" y="5359"/>
                    </a:lnTo>
                    <a:cubicBezTo>
                      <a:pt x="3132" y="5394"/>
                      <a:pt x="3096" y="5418"/>
                      <a:pt x="3060" y="5418"/>
                    </a:cubicBezTo>
                    <a:lnTo>
                      <a:pt x="2727" y="5418"/>
                    </a:lnTo>
                    <a:cubicBezTo>
                      <a:pt x="2703" y="5418"/>
                      <a:pt x="2668" y="5394"/>
                      <a:pt x="2656" y="5359"/>
                    </a:cubicBezTo>
                    <a:lnTo>
                      <a:pt x="2537" y="4751"/>
                    </a:lnTo>
                    <a:cubicBezTo>
                      <a:pt x="2525" y="4692"/>
                      <a:pt x="2477" y="4632"/>
                      <a:pt x="2417" y="4621"/>
                    </a:cubicBezTo>
                    <a:cubicBezTo>
                      <a:pt x="2287" y="4573"/>
                      <a:pt x="2144" y="4525"/>
                      <a:pt x="2025" y="4454"/>
                    </a:cubicBezTo>
                    <a:cubicBezTo>
                      <a:pt x="1995" y="4436"/>
                      <a:pt x="1962" y="4427"/>
                      <a:pt x="1931" y="4427"/>
                    </a:cubicBezTo>
                    <a:cubicBezTo>
                      <a:pt x="1900" y="4427"/>
                      <a:pt x="1870" y="4436"/>
                      <a:pt x="1846" y="4454"/>
                    </a:cubicBezTo>
                    <a:lnTo>
                      <a:pt x="1334" y="4799"/>
                    </a:lnTo>
                    <a:cubicBezTo>
                      <a:pt x="1321" y="4803"/>
                      <a:pt x="1309" y="4806"/>
                      <a:pt x="1298" y="4806"/>
                    </a:cubicBezTo>
                    <a:cubicBezTo>
                      <a:pt x="1279" y="4806"/>
                      <a:pt x="1261" y="4798"/>
                      <a:pt x="1239" y="4775"/>
                    </a:cubicBezTo>
                    <a:lnTo>
                      <a:pt x="1001" y="4537"/>
                    </a:lnTo>
                    <a:cubicBezTo>
                      <a:pt x="977" y="4513"/>
                      <a:pt x="977" y="4478"/>
                      <a:pt x="989" y="4454"/>
                    </a:cubicBezTo>
                    <a:lnTo>
                      <a:pt x="1322" y="3930"/>
                    </a:lnTo>
                    <a:cubicBezTo>
                      <a:pt x="1358" y="3870"/>
                      <a:pt x="1370" y="3811"/>
                      <a:pt x="1322" y="3751"/>
                    </a:cubicBezTo>
                    <a:cubicBezTo>
                      <a:pt x="1251" y="3632"/>
                      <a:pt x="1215" y="3501"/>
                      <a:pt x="1167" y="3370"/>
                    </a:cubicBezTo>
                    <a:cubicBezTo>
                      <a:pt x="1144" y="3311"/>
                      <a:pt x="1084" y="3251"/>
                      <a:pt x="1024" y="3251"/>
                    </a:cubicBezTo>
                    <a:lnTo>
                      <a:pt x="417" y="3132"/>
                    </a:lnTo>
                    <a:cubicBezTo>
                      <a:pt x="393" y="3132"/>
                      <a:pt x="358" y="3097"/>
                      <a:pt x="358" y="3049"/>
                    </a:cubicBezTo>
                    <a:lnTo>
                      <a:pt x="358" y="2727"/>
                    </a:lnTo>
                    <a:cubicBezTo>
                      <a:pt x="358" y="2692"/>
                      <a:pt x="393" y="2668"/>
                      <a:pt x="417" y="2656"/>
                    </a:cubicBezTo>
                    <a:lnTo>
                      <a:pt x="465" y="2632"/>
                    </a:lnTo>
                    <a:cubicBezTo>
                      <a:pt x="548" y="2620"/>
                      <a:pt x="632" y="2525"/>
                      <a:pt x="596" y="2430"/>
                    </a:cubicBezTo>
                    <a:cubicBezTo>
                      <a:pt x="586" y="2352"/>
                      <a:pt x="520" y="2289"/>
                      <a:pt x="444" y="2289"/>
                    </a:cubicBezTo>
                    <a:cubicBezTo>
                      <a:pt x="428" y="2289"/>
                      <a:pt x="410" y="2292"/>
                      <a:pt x="393" y="2299"/>
                    </a:cubicBezTo>
                    <a:lnTo>
                      <a:pt x="346" y="2311"/>
                    </a:lnTo>
                    <a:cubicBezTo>
                      <a:pt x="155" y="2358"/>
                      <a:pt x="1" y="2513"/>
                      <a:pt x="1" y="2727"/>
                    </a:cubicBezTo>
                    <a:lnTo>
                      <a:pt x="1" y="3049"/>
                    </a:lnTo>
                    <a:cubicBezTo>
                      <a:pt x="1" y="3251"/>
                      <a:pt x="155" y="3430"/>
                      <a:pt x="346" y="3466"/>
                    </a:cubicBezTo>
                    <a:lnTo>
                      <a:pt x="846" y="3573"/>
                    </a:lnTo>
                    <a:cubicBezTo>
                      <a:pt x="882" y="3668"/>
                      <a:pt x="929" y="3751"/>
                      <a:pt x="953" y="3847"/>
                    </a:cubicBezTo>
                    <a:lnTo>
                      <a:pt x="679" y="4275"/>
                    </a:lnTo>
                    <a:cubicBezTo>
                      <a:pt x="572" y="4442"/>
                      <a:pt x="584" y="4656"/>
                      <a:pt x="727" y="4811"/>
                    </a:cubicBezTo>
                    <a:lnTo>
                      <a:pt x="977" y="5049"/>
                    </a:lnTo>
                    <a:cubicBezTo>
                      <a:pt x="1055" y="5127"/>
                      <a:pt x="1163" y="5172"/>
                      <a:pt x="1278" y="5172"/>
                    </a:cubicBezTo>
                    <a:cubicBezTo>
                      <a:pt x="1356" y="5172"/>
                      <a:pt x="1436" y="5152"/>
                      <a:pt x="1513" y="5109"/>
                    </a:cubicBezTo>
                    <a:lnTo>
                      <a:pt x="1941" y="4823"/>
                    </a:lnTo>
                    <a:cubicBezTo>
                      <a:pt x="2025" y="4871"/>
                      <a:pt x="2120" y="4894"/>
                      <a:pt x="2203" y="4930"/>
                    </a:cubicBezTo>
                    <a:lnTo>
                      <a:pt x="2310" y="5430"/>
                    </a:lnTo>
                    <a:cubicBezTo>
                      <a:pt x="2358" y="5633"/>
                      <a:pt x="2513" y="5775"/>
                      <a:pt x="2727" y="5775"/>
                    </a:cubicBezTo>
                    <a:lnTo>
                      <a:pt x="3060" y="5775"/>
                    </a:lnTo>
                    <a:cubicBezTo>
                      <a:pt x="3251" y="5775"/>
                      <a:pt x="3430" y="5633"/>
                      <a:pt x="3465" y="5430"/>
                    </a:cubicBezTo>
                    <a:lnTo>
                      <a:pt x="3572" y="4930"/>
                    </a:lnTo>
                    <a:cubicBezTo>
                      <a:pt x="3668" y="4894"/>
                      <a:pt x="3751" y="4859"/>
                      <a:pt x="3846" y="4823"/>
                    </a:cubicBezTo>
                    <a:lnTo>
                      <a:pt x="4275" y="5109"/>
                    </a:lnTo>
                    <a:cubicBezTo>
                      <a:pt x="4344" y="5153"/>
                      <a:pt x="4422" y="5175"/>
                      <a:pt x="4500" y="5175"/>
                    </a:cubicBezTo>
                    <a:cubicBezTo>
                      <a:pt x="4610" y="5175"/>
                      <a:pt x="4720" y="5132"/>
                      <a:pt x="4811" y="5049"/>
                    </a:cubicBezTo>
                    <a:lnTo>
                      <a:pt x="5049" y="4811"/>
                    </a:lnTo>
                    <a:cubicBezTo>
                      <a:pt x="5180" y="4680"/>
                      <a:pt x="5215" y="4454"/>
                      <a:pt x="5108" y="4275"/>
                    </a:cubicBezTo>
                    <a:lnTo>
                      <a:pt x="4823" y="3847"/>
                    </a:lnTo>
                    <a:cubicBezTo>
                      <a:pt x="4870" y="3751"/>
                      <a:pt x="4894" y="3668"/>
                      <a:pt x="4930" y="3573"/>
                    </a:cubicBezTo>
                    <a:lnTo>
                      <a:pt x="5442" y="3466"/>
                    </a:lnTo>
                    <a:cubicBezTo>
                      <a:pt x="5632" y="3430"/>
                      <a:pt x="5775" y="3263"/>
                      <a:pt x="5775" y="3049"/>
                    </a:cubicBezTo>
                    <a:lnTo>
                      <a:pt x="5775" y="2727"/>
                    </a:lnTo>
                    <a:cubicBezTo>
                      <a:pt x="5775" y="2513"/>
                      <a:pt x="5644" y="2358"/>
                      <a:pt x="5454" y="2311"/>
                    </a:cubicBezTo>
                    <a:lnTo>
                      <a:pt x="4942" y="2204"/>
                    </a:lnTo>
                    <a:cubicBezTo>
                      <a:pt x="4918" y="2120"/>
                      <a:pt x="4870" y="2025"/>
                      <a:pt x="4846" y="1942"/>
                    </a:cubicBezTo>
                    <a:lnTo>
                      <a:pt x="5120" y="1501"/>
                    </a:lnTo>
                    <a:cubicBezTo>
                      <a:pt x="5227" y="1346"/>
                      <a:pt x="5215" y="1120"/>
                      <a:pt x="5061" y="965"/>
                    </a:cubicBezTo>
                    <a:lnTo>
                      <a:pt x="4823" y="727"/>
                    </a:lnTo>
                    <a:cubicBezTo>
                      <a:pt x="4745" y="650"/>
                      <a:pt x="4634" y="610"/>
                      <a:pt x="4520" y="610"/>
                    </a:cubicBezTo>
                    <a:cubicBezTo>
                      <a:pt x="4441" y="610"/>
                      <a:pt x="4360" y="629"/>
                      <a:pt x="4287" y="668"/>
                    </a:cubicBezTo>
                    <a:lnTo>
                      <a:pt x="3858" y="953"/>
                    </a:lnTo>
                    <a:cubicBezTo>
                      <a:pt x="3763" y="906"/>
                      <a:pt x="3680" y="882"/>
                      <a:pt x="3596" y="846"/>
                    </a:cubicBezTo>
                    <a:lnTo>
                      <a:pt x="3489" y="346"/>
                    </a:lnTo>
                    <a:cubicBezTo>
                      <a:pt x="3441" y="156"/>
                      <a:pt x="3275" y="1"/>
                      <a:pt x="3072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gd6e05eb430_0_151"/>
              <p:cNvSpPr/>
              <p:nvPr/>
            </p:nvSpPr>
            <p:spPr>
              <a:xfrm>
                <a:off x="3404373" y="3794120"/>
                <a:ext cx="62541" cy="62573"/>
              </a:xfrm>
              <a:custGeom>
                <a:rect b="b" l="l" r="r" t="t"/>
                <a:pathLst>
                  <a:path extrusionOk="0" h="1966" w="1965">
                    <a:moveTo>
                      <a:pt x="977" y="1"/>
                    </a:moveTo>
                    <a:cubicBezTo>
                      <a:pt x="441" y="1"/>
                      <a:pt x="0" y="453"/>
                      <a:pt x="0" y="989"/>
                    </a:cubicBezTo>
                    <a:cubicBezTo>
                      <a:pt x="0" y="1525"/>
                      <a:pt x="441" y="1965"/>
                      <a:pt x="977" y="1965"/>
                    </a:cubicBezTo>
                    <a:cubicBezTo>
                      <a:pt x="1203" y="1965"/>
                      <a:pt x="1417" y="1894"/>
                      <a:pt x="1572" y="1763"/>
                    </a:cubicBezTo>
                    <a:cubicBezTo>
                      <a:pt x="1655" y="1703"/>
                      <a:pt x="1667" y="1596"/>
                      <a:pt x="1608" y="1501"/>
                    </a:cubicBezTo>
                    <a:cubicBezTo>
                      <a:pt x="1574" y="1461"/>
                      <a:pt x="1525" y="1439"/>
                      <a:pt x="1473" y="1439"/>
                    </a:cubicBezTo>
                    <a:cubicBezTo>
                      <a:pt x="1434" y="1439"/>
                      <a:pt x="1394" y="1452"/>
                      <a:pt x="1358" y="1477"/>
                    </a:cubicBezTo>
                    <a:cubicBezTo>
                      <a:pt x="1250" y="1561"/>
                      <a:pt x="1119" y="1608"/>
                      <a:pt x="965" y="1608"/>
                    </a:cubicBezTo>
                    <a:cubicBezTo>
                      <a:pt x="619" y="1608"/>
                      <a:pt x="346" y="1322"/>
                      <a:pt x="346" y="977"/>
                    </a:cubicBezTo>
                    <a:cubicBezTo>
                      <a:pt x="346" y="644"/>
                      <a:pt x="619" y="358"/>
                      <a:pt x="977" y="358"/>
                    </a:cubicBezTo>
                    <a:cubicBezTo>
                      <a:pt x="1322" y="358"/>
                      <a:pt x="1608" y="644"/>
                      <a:pt x="1608" y="989"/>
                    </a:cubicBezTo>
                    <a:cubicBezTo>
                      <a:pt x="1608" y="1084"/>
                      <a:pt x="1679" y="1168"/>
                      <a:pt x="1786" y="1168"/>
                    </a:cubicBezTo>
                    <a:cubicBezTo>
                      <a:pt x="1893" y="1168"/>
                      <a:pt x="1965" y="1084"/>
                      <a:pt x="1965" y="989"/>
                    </a:cubicBezTo>
                    <a:cubicBezTo>
                      <a:pt x="1965" y="453"/>
                      <a:pt x="1512" y="1"/>
                      <a:pt x="977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gd6e05eb430_0_151"/>
              <p:cNvSpPr/>
              <p:nvPr/>
            </p:nvSpPr>
            <p:spPr>
              <a:xfrm>
                <a:off x="3274390" y="3664900"/>
                <a:ext cx="68238" cy="68238"/>
              </a:xfrm>
              <a:custGeom>
                <a:rect b="b" l="l" r="r" t="t"/>
                <a:pathLst>
                  <a:path extrusionOk="0" h="2144" w="2144">
                    <a:moveTo>
                      <a:pt x="1072" y="358"/>
                    </a:moveTo>
                    <a:cubicBezTo>
                      <a:pt x="1477" y="358"/>
                      <a:pt x="1786" y="680"/>
                      <a:pt x="1786" y="1072"/>
                    </a:cubicBezTo>
                    <a:cubicBezTo>
                      <a:pt x="1786" y="1477"/>
                      <a:pt x="1465" y="1787"/>
                      <a:pt x="1072" y="1787"/>
                    </a:cubicBezTo>
                    <a:cubicBezTo>
                      <a:pt x="691" y="1787"/>
                      <a:pt x="358" y="1453"/>
                      <a:pt x="358" y="1072"/>
                    </a:cubicBezTo>
                    <a:cubicBezTo>
                      <a:pt x="358" y="668"/>
                      <a:pt x="691" y="358"/>
                      <a:pt x="1072" y="358"/>
                    </a:cubicBezTo>
                    <a:close/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44"/>
                      <a:pt x="1072" y="2144"/>
                    </a:cubicBezTo>
                    <a:cubicBezTo>
                      <a:pt x="1667" y="2144"/>
                      <a:pt x="2144" y="1656"/>
                      <a:pt x="2144" y="1072"/>
                    </a:cubicBezTo>
                    <a:cubicBezTo>
                      <a:pt x="2144" y="477"/>
                      <a:pt x="1667" y="1"/>
                      <a:pt x="1072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5" name="Google Shape;175;gd6e05eb430_0_151"/>
          <p:cNvSpPr txBox="1"/>
          <p:nvPr/>
        </p:nvSpPr>
        <p:spPr>
          <a:xfrm>
            <a:off x="6989568" y="4716175"/>
            <a:ext cx="78915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Modelización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d6e05eb430_0_151"/>
          <p:cNvSpPr/>
          <p:nvPr/>
        </p:nvSpPr>
        <p:spPr>
          <a:xfrm>
            <a:off x="6223375" y="4623825"/>
            <a:ext cx="766200" cy="72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6e05eb430_0_151"/>
          <p:cNvSpPr/>
          <p:nvPr/>
        </p:nvSpPr>
        <p:spPr>
          <a:xfrm>
            <a:off x="6317876" y="4699566"/>
            <a:ext cx="577195" cy="577814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0028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6e05eb430_0_151"/>
          <p:cNvSpPr txBox="1"/>
          <p:nvPr/>
        </p:nvSpPr>
        <p:spPr>
          <a:xfrm>
            <a:off x="7004448" y="5656750"/>
            <a:ext cx="49821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d6e05eb430_0_151"/>
          <p:cNvSpPr/>
          <p:nvPr/>
        </p:nvSpPr>
        <p:spPr>
          <a:xfrm>
            <a:off x="6238250" y="5564400"/>
            <a:ext cx="766200" cy="7293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gd6e05eb430_0_151"/>
          <p:cNvGrpSpPr/>
          <p:nvPr/>
        </p:nvGrpSpPr>
        <p:grpSpPr>
          <a:xfrm>
            <a:off x="6347334" y="5711960"/>
            <a:ext cx="528307" cy="453924"/>
            <a:chOff x="2611458" y="3816374"/>
            <a:chExt cx="426329" cy="332375"/>
          </a:xfrm>
        </p:grpSpPr>
        <p:sp>
          <p:nvSpPr>
            <p:cNvPr id="181" name="Google Shape;181;gd6e05eb430_0_151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gd6e05eb430_0_151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gd6e05eb430_0_151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gd6e05eb430_0_151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d6e05eb430_0_151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gd6e05eb430_0_151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d6e05eb430_0_151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d6e05eb430_0_151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gd6e05eb430_0_151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d6e05eb430_0_151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gd6e05eb430_0_151"/>
          <p:cNvSpPr txBox="1"/>
          <p:nvPr/>
        </p:nvSpPr>
        <p:spPr>
          <a:xfrm>
            <a:off x="5701850" y="876029"/>
            <a:ext cx="4842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d6e05eb430_0_151"/>
          <p:cNvSpPr/>
          <p:nvPr/>
        </p:nvSpPr>
        <p:spPr>
          <a:xfrm flipH="1" rot="10800000">
            <a:off x="2136722" y="1351825"/>
            <a:ext cx="2560200" cy="21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6e05eb430_0_151"/>
          <p:cNvSpPr/>
          <p:nvPr/>
        </p:nvSpPr>
        <p:spPr>
          <a:xfrm flipH="1" rot="10800000">
            <a:off x="7647400" y="1332050"/>
            <a:ext cx="937500" cy="27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d6e05eb430_0_151"/>
          <p:cNvSpPr/>
          <p:nvPr/>
        </p:nvSpPr>
        <p:spPr>
          <a:xfrm flipH="1" rot="-5400000">
            <a:off x="3329325" y="3931375"/>
            <a:ext cx="5139900" cy="22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d6e05eb430_0_6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d6e05eb430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gd6e05eb430_0_68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2" name="Google Shape;202;gd6e05eb430_0_6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d6e05eb430_0_689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d6e05eb430_0_689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205" name="Google Shape;205;gd6e05eb430_0_689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206" name="Google Shape;206;gd6e05eb430_0_689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207" name="Google Shape;207;gd6e05eb430_0_68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gd6e05eb430_0_689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sp>
        <p:nvSpPr>
          <p:cNvPr id="209" name="Google Shape;209;gd6e05eb430_0_689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d6e05eb430_0_689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rgbClr val="00CF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gd6e05eb430_0_689"/>
          <p:cNvGrpSpPr/>
          <p:nvPr/>
        </p:nvGrpSpPr>
        <p:grpSpPr>
          <a:xfrm>
            <a:off x="258126" y="989961"/>
            <a:ext cx="526233" cy="471651"/>
            <a:chOff x="3441065" y="4302505"/>
            <a:chExt cx="337069" cy="302593"/>
          </a:xfrm>
        </p:grpSpPr>
        <p:sp>
          <p:nvSpPr>
            <p:cNvPr id="212" name="Google Shape;212;gd6e05eb430_0_689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gd6e05eb430_0_689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gd6e05eb430_0_689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gd6e05eb430_0_689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gd6e05eb430_0_689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gd6e05eb430_0_689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gd6e05eb430_0_689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gd6e05eb430_0_689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gd6e05eb430_0_689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gd6e05eb430_0_689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gd6e05eb430_0_689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gd6e05eb430_0_689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gd6e05eb430_0_689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gd6e05eb430_0_689"/>
          <p:cNvSpPr/>
          <p:nvPr/>
        </p:nvSpPr>
        <p:spPr>
          <a:xfrm flipH="1" rot="10800000">
            <a:off x="972353" y="1440625"/>
            <a:ext cx="1218300" cy="21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gd6e05eb430_0_6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2338" y="1505000"/>
            <a:ext cx="11096625" cy="48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d6e05eb430_0_3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d6e05eb430_0_3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gd6e05eb430_0_39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4" name="Google Shape;234;gd6e05eb430_0_3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gd6e05eb430_0_397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gd6e05eb430_0_397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237" name="Google Shape;237;gd6e05eb430_0_397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238" name="Google Shape;238;gd6e05eb430_0_397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239" name="Google Shape;239;gd6e05eb430_0_39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d6e05eb430_0_397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grpSp>
        <p:nvGrpSpPr>
          <p:cNvPr id="241" name="Google Shape;241;gd6e05eb430_0_397"/>
          <p:cNvGrpSpPr/>
          <p:nvPr/>
        </p:nvGrpSpPr>
        <p:grpSpPr>
          <a:xfrm>
            <a:off x="7209625" y="953475"/>
            <a:ext cx="4118400" cy="2577349"/>
            <a:chOff x="7302625" y="989600"/>
            <a:chExt cx="4118400" cy="2577349"/>
          </a:xfrm>
        </p:grpSpPr>
        <p:pic>
          <p:nvPicPr>
            <p:cNvPr id="242" name="Google Shape;242;gd6e05eb430_0_39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02625" y="989600"/>
              <a:ext cx="4118400" cy="2577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gd6e05eb430_0_397"/>
            <p:cNvSpPr txBox="1"/>
            <p:nvPr/>
          </p:nvSpPr>
          <p:spPr>
            <a:xfrm>
              <a:off x="9088175" y="1068725"/>
              <a:ext cx="1328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33333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 “campaña”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gd6e05eb430_0_397"/>
          <p:cNvGrpSpPr/>
          <p:nvPr/>
        </p:nvGrpSpPr>
        <p:grpSpPr>
          <a:xfrm>
            <a:off x="7185700" y="3733225"/>
            <a:ext cx="4166247" cy="2577349"/>
            <a:chOff x="7185700" y="3733225"/>
            <a:chExt cx="4166247" cy="2577349"/>
          </a:xfrm>
        </p:grpSpPr>
        <p:pic>
          <p:nvPicPr>
            <p:cNvPr id="245" name="Google Shape;245;gd6e05eb430_0_39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85700" y="3733225"/>
              <a:ext cx="4166247" cy="2577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gd6e05eb430_0_397"/>
            <p:cNvSpPr txBox="1"/>
            <p:nvPr/>
          </p:nvSpPr>
          <p:spPr>
            <a:xfrm>
              <a:off x="9088175" y="3796575"/>
              <a:ext cx="13281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85000"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33333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Variable “dia_atipico”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gd6e05eb430_0_397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y visualización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gd6e05eb430_0_397"/>
          <p:cNvGrpSpPr/>
          <p:nvPr/>
        </p:nvGrpSpPr>
        <p:grpSpPr>
          <a:xfrm>
            <a:off x="138150" y="861125"/>
            <a:ext cx="766200" cy="729300"/>
            <a:chOff x="520625" y="5402975"/>
            <a:chExt cx="766200" cy="729300"/>
          </a:xfrm>
        </p:grpSpPr>
        <p:sp>
          <p:nvSpPr>
            <p:cNvPr id="249" name="Google Shape;249;gd6e05eb430_0_397"/>
            <p:cNvSpPr/>
            <p:nvPr/>
          </p:nvSpPr>
          <p:spPr>
            <a:xfrm>
              <a:off x="520625" y="5402975"/>
              <a:ext cx="766200" cy="729300"/>
            </a:xfrm>
            <a:prstGeom prst="ellipse">
              <a:avLst/>
            </a:prstGeom>
            <a:solidFill>
              <a:srgbClr val="00CFC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0" name="Google Shape;250;gd6e05eb430_0_397"/>
            <p:cNvGrpSpPr/>
            <p:nvPr/>
          </p:nvGrpSpPr>
          <p:grpSpPr>
            <a:xfrm>
              <a:off x="640601" y="5531811"/>
              <a:ext cx="526233" cy="471651"/>
              <a:chOff x="3441065" y="4302505"/>
              <a:chExt cx="337069" cy="302593"/>
            </a:xfrm>
          </p:grpSpPr>
          <p:sp>
            <p:nvSpPr>
              <p:cNvPr id="251" name="Google Shape;251;gd6e05eb430_0_397"/>
              <p:cNvSpPr/>
              <p:nvPr/>
            </p:nvSpPr>
            <p:spPr>
              <a:xfrm>
                <a:off x="3441065" y="4366941"/>
                <a:ext cx="337069" cy="173655"/>
              </a:xfrm>
              <a:custGeom>
                <a:rect b="b" l="l" r="r" t="t"/>
                <a:pathLst>
                  <a:path extrusionOk="0" h="5460" w="10598">
                    <a:moveTo>
                      <a:pt x="5062" y="1"/>
                    </a:moveTo>
                    <a:cubicBezTo>
                      <a:pt x="3977" y="1"/>
                      <a:pt x="2891" y="303"/>
                      <a:pt x="1834" y="951"/>
                    </a:cubicBezTo>
                    <a:cubicBezTo>
                      <a:pt x="1001" y="1463"/>
                      <a:pt x="418" y="2058"/>
                      <a:pt x="156" y="2368"/>
                    </a:cubicBezTo>
                    <a:cubicBezTo>
                      <a:pt x="1" y="2546"/>
                      <a:pt x="1" y="2808"/>
                      <a:pt x="168" y="2987"/>
                    </a:cubicBezTo>
                    <a:cubicBezTo>
                      <a:pt x="1001" y="3844"/>
                      <a:pt x="1870" y="4475"/>
                      <a:pt x="2739" y="4892"/>
                    </a:cubicBezTo>
                    <a:cubicBezTo>
                      <a:pt x="2763" y="4916"/>
                      <a:pt x="2787" y="4916"/>
                      <a:pt x="2823" y="4916"/>
                    </a:cubicBezTo>
                    <a:cubicBezTo>
                      <a:pt x="2977" y="4916"/>
                      <a:pt x="3037" y="4689"/>
                      <a:pt x="2894" y="4618"/>
                    </a:cubicBezTo>
                    <a:cubicBezTo>
                      <a:pt x="2049" y="4213"/>
                      <a:pt x="1215" y="3582"/>
                      <a:pt x="406" y="2773"/>
                    </a:cubicBezTo>
                    <a:cubicBezTo>
                      <a:pt x="346" y="2713"/>
                      <a:pt x="346" y="2630"/>
                      <a:pt x="406" y="2570"/>
                    </a:cubicBezTo>
                    <a:cubicBezTo>
                      <a:pt x="799" y="2130"/>
                      <a:pt x="2061" y="868"/>
                      <a:pt x="3918" y="451"/>
                    </a:cubicBezTo>
                    <a:lnTo>
                      <a:pt x="3918" y="451"/>
                    </a:lnTo>
                    <a:cubicBezTo>
                      <a:pt x="3561" y="665"/>
                      <a:pt x="3263" y="963"/>
                      <a:pt x="3025" y="1320"/>
                    </a:cubicBezTo>
                    <a:cubicBezTo>
                      <a:pt x="2977" y="1403"/>
                      <a:pt x="3001" y="1487"/>
                      <a:pt x="3073" y="1534"/>
                    </a:cubicBezTo>
                    <a:cubicBezTo>
                      <a:pt x="3098" y="1551"/>
                      <a:pt x="3126" y="1559"/>
                      <a:pt x="3154" y="1559"/>
                    </a:cubicBezTo>
                    <a:cubicBezTo>
                      <a:pt x="3204" y="1559"/>
                      <a:pt x="3252" y="1533"/>
                      <a:pt x="3275" y="1487"/>
                    </a:cubicBezTo>
                    <a:cubicBezTo>
                      <a:pt x="3728" y="772"/>
                      <a:pt x="4490" y="367"/>
                      <a:pt x="5299" y="367"/>
                    </a:cubicBezTo>
                    <a:cubicBezTo>
                      <a:pt x="6609" y="367"/>
                      <a:pt x="7680" y="1439"/>
                      <a:pt x="7680" y="2749"/>
                    </a:cubicBezTo>
                    <a:cubicBezTo>
                      <a:pt x="7680" y="3820"/>
                      <a:pt x="6954" y="4773"/>
                      <a:pt x="5930" y="5047"/>
                    </a:cubicBezTo>
                    <a:cubicBezTo>
                      <a:pt x="5720" y="5103"/>
                      <a:pt x="5510" y="5130"/>
                      <a:pt x="5305" y="5130"/>
                    </a:cubicBezTo>
                    <a:cubicBezTo>
                      <a:pt x="4250" y="5130"/>
                      <a:pt x="3302" y="4424"/>
                      <a:pt x="3013" y="3368"/>
                    </a:cubicBezTo>
                    <a:cubicBezTo>
                      <a:pt x="2954" y="3154"/>
                      <a:pt x="2918" y="2951"/>
                      <a:pt x="2918" y="2737"/>
                    </a:cubicBezTo>
                    <a:cubicBezTo>
                      <a:pt x="2918" y="2487"/>
                      <a:pt x="2966" y="2249"/>
                      <a:pt x="3037" y="2011"/>
                    </a:cubicBezTo>
                    <a:cubicBezTo>
                      <a:pt x="3073" y="1915"/>
                      <a:pt x="3025" y="1844"/>
                      <a:pt x="2942" y="1820"/>
                    </a:cubicBezTo>
                    <a:cubicBezTo>
                      <a:pt x="2920" y="1812"/>
                      <a:pt x="2899" y="1808"/>
                      <a:pt x="2880" y="1808"/>
                    </a:cubicBezTo>
                    <a:cubicBezTo>
                      <a:pt x="2816" y="1808"/>
                      <a:pt x="2767" y="1851"/>
                      <a:pt x="2739" y="1915"/>
                    </a:cubicBezTo>
                    <a:cubicBezTo>
                      <a:pt x="2656" y="2189"/>
                      <a:pt x="2608" y="2475"/>
                      <a:pt x="2608" y="2737"/>
                    </a:cubicBezTo>
                    <a:cubicBezTo>
                      <a:pt x="2608" y="2975"/>
                      <a:pt x="2644" y="3213"/>
                      <a:pt x="2704" y="3439"/>
                    </a:cubicBezTo>
                    <a:cubicBezTo>
                      <a:pt x="2858" y="4058"/>
                      <a:pt x="3251" y="4582"/>
                      <a:pt x="3739" y="4928"/>
                    </a:cubicBezTo>
                    <a:cubicBezTo>
                      <a:pt x="3632" y="4892"/>
                      <a:pt x="3549" y="4868"/>
                      <a:pt x="3442" y="4820"/>
                    </a:cubicBezTo>
                    <a:cubicBezTo>
                      <a:pt x="3427" y="4816"/>
                      <a:pt x="3412" y="4813"/>
                      <a:pt x="3396" y="4813"/>
                    </a:cubicBezTo>
                    <a:cubicBezTo>
                      <a:pt x="3334" y="4813"/>
                      <a:pt x="3270" y="4849"/>
                      <a:pt x="3251" y="4916"/>
                    </a:cubicBezTo>
                    <a:cubicBezTo>
                      <a:pt x="3216" y="4987"/>
                      <a:pt x="3263" y="5070"/>
                      <a:pt x="3335" y="5106"/>
                    </a:cubicBezTo>
                    <a:cubicBezTo>
                      <a:pt x="3996" y="5346"/>
                      <a:pt x="4652" y="5460"/>
                      <a:pt x="5299" y="5460"/>
                    </a:cubicBezTo>
                    <a:cubicBezTo>
                      <a:pt x="6446" y="5460"/>
                      <a:pt x="7563" y="5103"/>
                      <a:pt x="8621" y="4463"/>
                    </a:cubicBezTo>
                    <a:cubicBezTo>
                      <a:pt x="9502" y="3927"/>
                      <a:pt x="10145" y="3308"/>
                      <a:pt x="10443" y="2975"/>
                    </a:cubicBezTo>
                    <a:cubicBezTo>
                      <a:pt x="10597" y="2808"/>
                      <a:pt x="10586" y="2511"/>
                      <a:pt x="10395" y="2356"/>
                    </a:cubicBezTo>
                    <a:cubicBezTo>
                      <a:pt x="10062" y="2058"/>
                      <a:pt x="9728" y="1784"/>
                      <a:pt x="9383" y="1546"/>
                    </a:cubicBezTo>
                    <a:cubicBezTo>
                      <a:pt x="9357" y="1529"/>
                      <a:pt x="9327" y="1521"/>
                      <a:pt x="9298" y="1521"/>
                    </a:cubicBezTo>
                    <a:cubicBezTo>
                      <a:pt x="9246" y="1521"/>
                      <a:pt x="9194" y="1544"/>
                      <a:pt x="9157" y="1582"/>
                    </a:cubicBezTo>
                    <a:cubicBezTo>
                      <a:pt x="9109" y="1653"/>
                      <a:pt x="9133" y="1737"/>
                      <a:pt x="9192" y="1796"/>
                    </a:cubicBezTo>
                    <a:cubicBezTo>
                      <a:pt x="9514" y="2034"/>
                      <a:pt x="9847" y="2296"/>
                      <a:pt x="10169" y="2594"/>
                    </a:cubicBezTo>
                    <a:cubicBezTo>
                      <a:pt x="10228" y="2653"/>
                      <a:pt x="10228" y="2737"/>
                      <a:pt x="10181" y="2796"/>
                    </a:cubicBezTo>
                    <a:cubicBezTo>
                      <a:pt x="9788" y="3225"/>
                      <a:pt x="8550" y="4439"/>
                      <a:pt x="6835" y="4939"/>
                    </a:cubicBezTo>
                    <a:cubicBezTo>
                      <a:pt x="8311" y="3904"/>
                      <a:pt x="8359" y="1737"/>
                      <a:pt x="6954" y="629"/>
                    </a:cubicBezTo>
                    <a:lnTo>
                      <a:pt x="6954" y="629"/>
                    </a:lnTo>
                    <a:cubicBezTo>
                      <a:pt x="7538" y="820"/>
                      <a:pt x="8121" y="1106"/>
                      <a:pt x="8692" y="1463"/>
                    </a:cubicBezTo>
                    <a:cubicBezTo>
                      <a:pt x="8722" y="1476"/>
                      <a:pt x="8752" y="1482"/>
                      <a:pt x="8780" y="1482"/>
                    </a:cubicBezTo>
                    <a:cubicBezTo>
                      <a:pt x="8831" y="1482"/>
                      <a:pt x="8876" y="1461"/>
                      <a:pt x="8907" y="1415"/>
                    </a:cubicBezTo>
                    <a:cubicBezTo>
                      <a:pt x="8954" y="1344"/>
                      <a:pt x="8931" y="1249"/>
                      <a:pt x="8859" y="1201"/>
                    </a:cubicBezTo>
                    <a:cubicBezTo>
                      <a:pt x="7632" y="426"/>
                      <a:pt x="6348" y="1"/>
                      <a:pt x="5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gd6e05eb430_0_397"/>
              <p:cNvSpPr/>
              <p:nvPr/>
            </p:nvSpPr>
            <p:spPr>
              <a:xfrm>
                <a:off x="3572864" y="4423300"/>
                <a:ext cx="76141" cy="61479"/>
              </a:xfrm>
              <a:custGeom>
                <a:rect b="b" l="l" r="r" t="t"/>
                <a:pathLst>
                  <a:path extrusionOk="0" h="1933" w="2394">
                    <a:moveTo>
                      <a:pt x="1143" y="0"/>
                    </a:moveTo>
                    <a:cubicBezTo>
                      <a:pt x="465" y="0"/>
                      <a:pt x="0" y="679"/>
                      <a:pt x="238" y="1322"/>
                    </a:cubicBezTo>
                    <a:cubicBezTo>
                      <a:pt x="258" y="1381"/>
                      <a:pt x="326" y="1423"/>
                      <a:pt x="396" y="1423"/>
                    </a:cubicBezTo>
                    <a:cubicBezTo>
                      <a:pt x="411" y="1423"/>
                      <a:pt x="426" y="1421"/>
                      <a:pt x="441" y="1417"/>
                    </a:cubicBezTo>
                    <a:cubicBezTo>
                      <a:pt x="524" y="1382"/>
                      <a:pt x="560" y="1298"/>
                      <a:pt x="536" y="1203"/>
                    </a:cubicBezTo>
                    <a:cubicBezTo>
                      <a:pt x="354" y="738"/>
                      <a:pt x="729" y="308"/>
                      <a:pt x="1156" y="308"/>
                    </a:cubicBezTo>
                    <a:cubicBezTo>
                      <a:pt x="1287" y="308"/>
                      <a:pt x="1422" y="349"/>
                      <a:pt x="1548" y="441"/>
                    </a:cubicBezTo>
                    <a:cubicBezTo>
                      <a:pt x="2036" y="822"/>
                      <a:pt x="1774" y="1620"/>
                      <a:pt x="1143" y="1620"/>
                    </a:cubicBezTo>
                    <a:cubicBezTo>
                      <a:pt x="1048" y="1620"/>
                      <a:pt x="953" y="1608"/>
                      <a:pt x="881" y="1560"/>
                    </a:cubicBezTo>
                    <a:cubicBezTo>
                      <a:pt x="860" y="1554"/>
                      <a:pt x="840" y="1551"/>
                      <a:pt x="819" y="1551"/>
                    </a:cubicBezTo>
                    <a:cubicBezTo>
                      <a:pt x="759" y="1551"/>
                      <a:pt x="703" y="1578"/>
                      <a:pt x="667" y="1632"/>
                    </a:cubicBezTo>
                    <a:cubicBezTo>
                      <a:pt x="643" y="1715"/>
                      <a:pt x="667" y="1798"/>
                      <a:pt x="738" y="1846"/>
                    </a:cubicBezTo>
                    <a:cubicBezTo>
                      <a:pt x="869" y="1904"/>
                      <a:pt x="1009" y="1933"/>
                      <a:pt x="1148" y="1933"/>
                    </a:cubicBezTo>
                    <a:cubicBezTo>
                      <a:pt x="1438" y="1933"/>
                      <a:pt x="1724" y="1806"/>
                      <a:pt x="1917" y="1548"/>
                    </a:cubicBezTo>
                    <a:cubicBezTo>
                      <a:pt x="2393" y="917"/>
                      <a:pt x="1965" y="0"/>
                      <a:pt x="1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gd6e05eb430_0_397"/>
              <p:cNvSpPr/>
              <p:nvPr/>
            </p:nvSpPr>
            <p:spPr>
              <a:xfrm>
                <a:off x="3619045" y="4394485"/>
                <a:ext cx="46626" cy="39088"/>
              </a:xfrm>
              <a:custGeom>
                <a:rect b="b" l="l" r="r" t="t"/>
                <a:pathLst>
                  <a:path extrusionOk="0" h="1229" w="1466">
                    <a:moveTo>
                      <a:pt x="782" y="310"/>
                    </a:moveTo>
                    <a:cubicBezTo>
                      <a:pt x="917" y="310"/>
                      <a:pt x="1054" y="400"/>
                      <a:pt x="1096" y="549"/>
                    </a:cubicBezTo>
                    <a:cubicBezTo>
                      <a:pt x="1120" y="716"/>
                      <a:pt x="1013" y="871"/>
                      <a:pt x="858" y="906"/>
                    </a:cubicBezTo>
                    <a:cubicBezTo>
                      <a:pt x="834" y="912"/>
                      <a:pt x="810" y="914"/>
                      <a:pt x="788" y="914"/>
                    </a:cubicBezTo>
                    <a:cubicBezTo>
                      <a:pt x="553" y="914"/>
                      <a:pt x="406" y="648"/>
                      <a:pt x="537" y="442"/>
                    </a:cubicBezTo>
                    <a:cubicBezTo>
                      <a:pt x="599" y="351"/>
                      <a:pt x="690" y="310"/>
                      <a:pt x="782" y="310"/>
                    </a:cubicBezTo>
                    <a:close/>
                    <a:moveTo>
                      <a:pt x="791" y="1"/>
                    </a:moveTo>
                    <a:cubicBezTo>
                      <a:pt x="598" y="1"/>
                      <a:pt x="403" y="88"/>
                      <a:pt x="275" y="275"/>
                    </a:cubicBezTo>
                    <a:cubicBezTo>
                      <a:pt x="1" y="692"/>
                      <a:pt x="321" y="1229"/>
                      <a:pt x="792" y="1229"/>
                    </a:cubicBezTo>
                    <a:cubicBezTo>
                      <a:pt x="833" y="1229"/>
                      <a:pt x="875" y="1225"/>
                      <a:pt x="918" y="1216"/>
                    </a:cubicBezTo>
                    <a:cubicBezTo>
                      <a:pt x="1251" y="1145"/>
                      <a:pt x="1465" y="811"/>
                      <a:pt x="1394" y="490"/>
                    </a:cubicBezTo>
                    <a:cubicBezTo>
                      <a:pt x="1331" y="176"/>
                      <a:pt x="1064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gd6e05eb430_0_397"/>
              <p:cNvSpPr/>
              <p:nvPr/>
            </p:nvSpPr>
            <p:spPr>
              <a:xfrm>
                <a:off x="3604669" y="4302505"/>
                <a:ext cx="9860" cy="42046"/>
              </a:xfrm>
              <a:custGeom>
                <a:rect b="b" l="l" r="r" t="t"/>
                <a:pathLst>
                  <a:path extrusionOk="0" h="1322" w="310">
                    <a:moveTo>
                      <a:pt x="143" y="0"/>
                    </a:moveTo>
                    <a:cubicBezTo>
                      <a:pt x="60" y="0"/>
                      <a:pt x="0" y="72"/>
                      <a:pt x="0" y="155"/>
                    </a:cubicBezTo>
                    <a:lnTo>
                      <a:pt x="0" y="1179"/>
                    </a:lnTo>
                    <a:cubicBezTo>
                      <a:pt x="0" y="1262"/>
                      <a:pt x="72" y="1322"/>
                      <a:pt x="143" y="1322"/>
                    </a:cubicBezTo>
                    <a:cubicBezTo>
                      <a:pt x="238" y="1322"/>
                      <a:pt x="298" y="1250"/>
                      <a:pt x="298" y="1179"/>
                    </a:cubicBezTo>
                    <a:lnTo>
                      <a:pt x="298" y="155"/>
                    </a:lnTo>
                    <a:cubicBezTo>
                      <a:pt x="310" y="72"/>
                      <a:pt x="23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gd6e05eb430_0_397"/>
              <p:cNvSpPr/>
              <p:nvPr/>
            </p:nvSpPr>
            <p:spPr>
              <a:xfrm>
                <a:off x="3528178" y="4315926"/>
                <a:ext cx="22359" cy="40742"/>
              </a:xfrm>
              <a:custGeom>
                <a:rect b="b" l="l" r="r" t="t"/>
                <a:pathLst>
                  <a:path extrusionOk="0" h="1281" w="703">
                    <a:moveTo>
                      <a:pt x="163" y="1"/>
                    </a:moveTo>
                    <a:cubicBezTo>
                      <a:pt x="149" y="1"/>
                      <a:pt x="134" y="3"/>
                      <a:pt x="119" y="7"/>
                    </a:cubicBezTo>
                    <a:cubicBezTo>
                      <a:pt x="48" y="43"/>
                      <a:pt x="0" y="126"/>
                      <a:pt x="36" y="209"/>
                    </a:cubicBezTo>
                    <a:lnTo>
                      <a:pt x="393" y="1174"/>
                    </a:lnTo>
                    <a:cubicBezTo>
                      <a:pt x="417" y="1233"/>
                      <a:pt x="477" y="1281"/>
                      <a:pt x="536" y="1281"/>
                    </a:cubicBezTo>
                    <a:cubicBezTo>
                      <a:pt x="631" y="1281"/>
                      <a:pt x="703" y="1174"/>
                      <a:pt x="679" y="1067"/>
                    </a:cubicBezTo>
                    <a:lnTo>
                      <a:pt x="322" y="102"/>
                    </a:lnTo>
                    <a:cubicBezTo>
                      <a:pt x="292" y="43"/>
                      <a:pt x="231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gd6e05eb430_0_397"/>
              <p:cNvSpPr/>
              <p:nvPr/>
            </p:nvSpPr>
            <p:spPr>
              <a:xfrm>
                <a:off x="3457730" y="4348590"/>
                <a:ext cx="32600" cy="35367"/>
              </a:xfrm>
              <a:custGeom>
                <a:rect b="b" l="l" r="r" t="t"/>
                <a:pathLst>
                  <a:path extrusionOk="0" h="1112" w="1025">
                    <a:moveTo>
                      <a:pt x="183" y="0"/>
                    </a:moveTo>
                    <a:cubicBezTo>
                      <a:pt x="147" y="0"/>
                      <a:pt x="110" y="13"/>
                      <a:pt x="72" y="40"/>
                    </a:cubicBezTo>
                    <a:cubicBezTo>
                      <a:pt x="13" y="99"/>
                      <a:pt x="1" y="194"/>
                      <a:pt x="60" y="266"/>
                    </a:cubicBezTo>
                    <a:lnTo>
                      <a:pt x="715" y="1052"/>
                    </a:lnTo>
                    <a:cubicBezTo>
                      <a:pt x="751" y="1087"/>
                      <a:pt x="787" y="1111"/>
                      <a:pt x="834" y="1111"/>
                    </a:cubicBezTo>
                    <a:cubicBezTo>
                      <a:pt x="953" y="1099"/>
                      <a:pt x="1025" y="944"/>
                      <a:pt x="953" y="849"/>
                    </a:cubicBezTo>
                    <a:lnTo>
                      <a:pt x="298" y="51"/>
                    </a:lnTo>
                    <a:cubicBezTo>
                      <a:pt x="266" y="19"/>
                      <a:pt x="226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gd6e05eb430_0_397"/>
              <p:cNvSpPr/>
              <p:nvPr/>
            </p:nvSpPr>
            <p:spPr>
              <a:xfrm>
                <a:off x="3727723" y="4351611"/>
                <a:ext cx="32218" cy="34954"/>
              </a:xfrm>
              <a:custGeom>
                <a:rect b="b" l="l" r="r" t="t"/>
                <a:pathLst>
                  <a:path extrusionOk="0" h="1099" w="1013">
                    <a:moveTo>
                      <a:pt x="834" y="1"/>
                    </a:moveTo>
                    <a:cubicBezTo>
                      <a:pt x="791" y="1"/>
                      <a:pt x="748" y="19"/>
                      <a:pt x="715" y="52"/>
                    </a:cubicBezTo>
                    <a:lnTo>
                      <a:pt x="60" y="838"/>
                    </a:lnTo>
                    <a:cubicBezTo>
                      <a:pt x="1" y="897"/>
                      <a:pt x="13" y="1004"/>
                      <a:pt x="72" y="1064"/>
                    </a:cubicBezTo>
                    <a:cubicBezTo>
                      <a:pt x="96" y="1088"/>
                      <a:pt x="128" y="1098"/>
                      <a:pt x="161" y="1098"/>
                    </a:cubicBezTo>
                    <a:cubicBezTo>
                      <a:pt x="211" y="1098"/>
                      <a:pt x="263" y="1075"/>
                      <a:pt x="299" y="1040"/>
                    </a:cubicBezTo>
                    <a:lnTo>
                      <a:pt x="953" y="254"/>
                    </a:lnTo>
                    <a:cubicBezTo>
                      <a:pt x="1013" y="183"/>
                      <a:pt x="1013" y="76"/>
                      <a:pt x="930" y="40"/>
                    </a:cubicBezTo>
                    <a:cubicBezTo>
                      <a:pt x="903" y="13"/>
                      <a:pt x="869" y="1"/>
                      <a:pt x="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gd6e05eb430_0_397"/>
              <p:cNvSpPr/>
              <p:nvPr/>
            </p:nvSpPr>
            <p:spPr>
              <a:xfrm>
                <a:off x="3668279" y="4315926"/>
                <a:ext cx="22391" cy="40742"/>
              </a:xfrm>
              <a:custGeom>
                <a:rect b="b" l="l" r="r" t="t"/>
                <a:pathLst>
                  <a:path extrusionOk="0" h="1281" w="704">
                    <a:moveTo>
                      <a:pt x="544" y="1"/>
                    </a:moveTo>
                    <a:cubicBezTo>
                      <a:pt x="481" y="1"/>
                      <a:pt x="413" y="43"/>
                      <a:pt x="394" y="102"/>
                    </a:cubicBezTo>
                    <a:lnTo>
                      <a:pt x="36" y="1067"/>
                    </a:lnTo>
                    <a:cubicBezTo>
                      <a:pt x="1" y="1174"/>
                      <a:pt x="84" y="1281"/>
                      <a:pt x="179" y="1281"/>
                    </a:cubicBezTo>
                    <a:cubicBezTo>
                      <a:pt x="239" y="1281"/>
                      <a:pt x="298" y="1233"/>
                      <a:pt x="334" y="1174"/>
                    </a:cubicBezTo>
                    <a:lnTo>
                      <a:pt x="691" y="209"/>
                    </a:lnTo>
                    <a:cubicBezTo>
                      <a:pt x="703" y="126"/>
                      <a:pt x="655" y="43"/>
                      <a:pt x="584" y="7"/>
                    </a:cubicBezTo>
                    <a:cubicBezTo>
                      <a:pt x="571" y="3"/>
                      <a:pt x="558" y="1"/>
                      <a:pt x="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gd6e05eb430_0_397"/>
              <p:cNvSpPr/>
              <p:nvPr/>
            </p:nvSpPr>
            <p:spPr>
              <a:xfrm>
                <a:off x="3603143" y="4563019"/>
                <a:ext cx="9891" cy="42078"/>
              </a:xfrm>
              <a:custGeom>
                <a:rect b="b" l="l" r="r" t="t"/>
                <a:pathLst>
                  <a:path extrusionOk="0" h="1323" w="311">
                    <a:moveTo>
                      <a:pt x="144" y="1"/>
                    </a:moveTo>
                    <a:cubicBezTo>
                      <a:pt x="60" y="1"/>
                      <a:pt x="1" y="72"/>
                      <a:pt x="1" y="144"/>
                    </a:cubicBezTo>
                    <a:lnTo>
                      <a:pt x="1" y="1168"/>
                    </a:lnTo>
                    <a:cubicBezTo>
                      <a:pt x="1" y="1263"/>
                      <a:pt x="72" y="1322"/>
                      <a:pt x="144" y="1322"/>
                    </a:cubicBezTo>
                    <a:cubicBezTo>
                      <a:pt x="239" y="1322"/>
                      <a:pt x="298" y="1251"/>
                      <a:pt x="298" y="1168"/>
                    </a:cubicBezTo>
                    <a:lnTo>
                      <a:pt x="298" y="144"/>
                    </a:lnTo>
                    <a:cubicBezTo>
                      <a:pt x="310" y="72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gd6e05eb430_0_397"/>
              <p:cNvSpPr/>
              <p:nvPr/>
            </p:nvSpPr>
            <p:spPr>
              <a:xfrm>
                <a:off x="3667134" y="4552206"/>
                <a:ext cx="22009" cy="40233"/>
              </a:xfrm>
              <a:custGeom>
                <a:rect b="b" l="l" r="r" t="t"/>
                <a:pathLst>
                  <a:path extrusionOk="0" h="1265" w="692">
                    <a:moveTo>
                      <a:pt x="165" y="0"/>
                    </a:moveTo>
                    <a:cubicBezTo>
                      <a:pt x="150" y="0"/>
                      <a:pt x="135" y="3"/>
                      <a:pt x="120" y="7"/>
                    </a:cubicBezTo>
                    <a:cubicBezTo>
                      <a:pt x="37" y="43"/>
                      <a:pt x="1" y="126"/>
                      <a:pt x="25" y="198"/>
                    </a:cubicBezTo>
                    <a:lnTo>
                      <a:pt x="382" y="1174"/>
                    </a:lnTo>
                    <a:cubicBezTo>
                      <a:pt x="410" y="1231"/>
                      <a:pt x="468" y="1265"/>
                      <a:pt x="527" y="1265"/>
                    </a:cubicBezTo>
                    <a:cubicBezTo>
                      <a:pt x="542" y="1265"/>
                      <a:pt x="557" y="1263"/>
                      <a:pt x="572" y="1258"/>
                    </a:cubicBezTo>
                    <a:cubicBezTo>
                      <a:pt x="656" y="1234"/>
                      <a:pt x="691" y="1139"/>
                      <a:pt x="668" y="1067"/>
                    </a:cubicBezTo>
                    <a:lnTo>
                      <a:pt x="310" y="103"/>
                    </a:lnTo>
                    <a:cubicBezTo>
                      <a:pt x="282" y="36"/>
                      <a:pt x="223" y="0"/>
                      <a:pt x="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gd6e05eb430_0_397"/>
              <p:cNvSpPr/>
              <p:nvPr/>
            </p:nvSpPr>
            <p:spPr>
              <a:xfrm>
                <a:off x="3727723" y="4524662"/>
                <a:ext cx="32982" cy="35367"/>
              </a:xfrm>
              <a:custGeom>
                <a:rect b="b" l="l" r="r" t="t"/>
                <a:pathLst>
                  <a:path extrusionOk="0" h="1112" w="1037">
                    <a:moveTo>
                      <a:pt x="178" y="1"/>
                    </a:moveTo>
                    <a:cubicBezTo>
                      <a:pt x="142" y="1"/>
                      <a:pt x="104" y="13"/>
                      <a:pt x="72" y="40"/>
                    </a:cubicBezTo>
                    <a:cubicBezTo>
                      <a:pt x="13" y="100"/>
                      <a:pt x="1" y="195"/>
                      <a:pt x="60" y="266"/>
                    </a:cubicBezTo>
                    <a:lnTo>
                      <a:pt x="715" y="1052"/>
                    </a:lnTo>
                    <a:cubicBezTo>
                      <a:pt x="739" y="1088"/>
                      <a:pt x="787" y="1112"/>
                      <a:pt x="834" y="1112"/>
                    </a:cubicBezTo>
                    <a:cubicBezTo>
                      <a:pt x="965" y="1100"/>
                      <a:pt x="1037" y="945"/>
                      <a:pt x="953" y="850"/>
                    </a:cubicBezTo>
                    <a:lnTo>
                      <a:pt x="299" y="52"/>
                    </a:lnTo>
                    <a:cubicBezTo>
                      <a:pt x="266" y="19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gd6e05eb430_0_397"/>
              <p:cNvSpPr/>
              <p:nvPr/>
            </p:nvSpPr>
            <p:spPr>
              <a:xfrm>
                <a:off x="3457349" y="4522023"/>
                <a:ext cx="32218" cy="34954"/>
              </a:xfrm>
              <a:custGeom>
                <a:rect b="b" l="l" r="r" t="t"/>
                <a:pathLst>
                  <a:path extrusionOk="0" h="1099" w="1013">
                    <a:moveTo>
                      <a:pt x="841" y="0"/>
                    </a:moveTo>
                    <a:cubicBezTo>
                      <a:pt x="795" y="0"/>
                      <a:pt x="748" y="19"/>
                      <a:pt x="715" y="52"/>
                    </a:cubicBezTo>
                    <a:lnTo>
                      <a:pt x="60" y="837"/>
                    </a:lnTo>
                    <a:cubicBezTo>
                      <a:pt x="1" y="897"/>
                      <a:pt x="13" y="1004"/>
                      <a:pt x="72" y="1064"/>
                    </a:cubicBezTo>
                    <a:cubicBezTo>
                      <a:pt x="96" y="1088"/>
                      <a:pt x="128" y="1098"/>
                      <a:pt x="161" y="1098"/>
                    </a:cubicBezTo>
                    <a:cubicBezTo>
                      <a:pt x="211" y="1098"/>
                      <a:pt x="263" y="1075"/>
                      <a:pt x="298" y="1040"/>
                    </a:cubicBezTo>
                    <a:lnTo>
                      <a:pt x="953" y="254"/>
                    </a:lnTo>
                    <a:cubicBezTo>
                      <a:pt x="1013" y="183"/>
                      <a:pt x="1013" y="99"/>
                      <a:pt x="941" y="40"/>
                    </a:cubicBezTo>
                    <a:cubicBezTo>
                      <a:pt x="915" y="13"/>
                      <a:pt x="878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gd6e05eb430_0_397"/>
              <p:cNvSpPr/>
              <p:nvPr/>
            </p:nvSpPr>
            <p:spPr>
              <a:xfrm>
                <a:off x="3526270" y="4551665"/>
                <a:ext cx="22772" cy="40392"/>
              </a:xfrm>
              <a:custGeom>
                <a:rect b="b" l="l" r="r" t="t"/>
                <a:pathLst>
                  <a:path extrusionOk="0" h="1270" w="716">
                    <a:moveTo>
                      <a:pt x="531" y="0"/>
                    </a:moveTo>
                    <a:cubicBezTo>
                      <a:pt x="472" y="0"/>
                      <a:pt x="412" y="41"/>
                      <a:pt x="394" y="96"/>
                    </a:cubicBezTo>
                    <a:lnTo>
                      <a:pt x="36" y="1072"/>
                    </a:lnTo>
                    <a:cubicBezTo>
                      <a:pt x="1" y="1144"/>
                      <a:pt x="48" y="1227"/>
                      <a:pt x="120" y="1263"/>
                    </a:cubicBezTo>
                    <a:cubicBezTo>
                      <a:pt x="137" y="1268"/>
                      <a:pt x="154" y="1270"/>
                      <a:pt x="170" y="1270"/>
                    </a:cubicBezTo>
                    <a:cubicBezTo>
                      <a:pt x="235" y="1270"/>
                      <a:pt x="294" y="1234"/>
                      <a:pt x="322" y="1167"/>
                    </a:cubicBezTo>
                    <a:lnTo>
                      <a:pt x="679" y="203"/>
                    </a:lnTo>
                    <a:cubicBezTo>
                      <a:pt x="715" y="132"/>
                      <a:pt x="679" y="36"/>
                      <a:pt x="584" y="13"/>
                    </a:cubicBezTo>
                    <a:cubicBezTo>
                      <a:pt x="567" y="4"/>
                      <a:pt x="549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4" name="Google Shape;264;gd6e05eb430_0_397"/>
          <p:cNvGrpSpPr/>
          <p:nvPr/>
        </p:nvGrpSpPr>
        <p:grpSpPr>
          <a:xfrm>
            <a:off x="1653344" y="1726812"/>
            <a:ext cx="4618060" cy="4771829"/>
            <a:chOff x="7371125" y="1330300"/>
            <a:chExt cx="4723875" cy="4807403"/>
          </a:xfrm>
        </p:grpSpPr>
        <p:pic>
          <p:nvPicPr>
            <p:cNvPr id="265" name="Google Shape;265;gd6e05eb430_0_397"/>
            <p:cNvPicPr preferRelativeResize="0"/>
            <p:nvPr/>
          </p:nvPicPr>
          <p:blipFill rotWithShape="1">
            <a:blip r:embed="rId9">
              <a:alphaModFix/>
            </a:blip>
            <a:srcRect b="0" l="15261" r="0" t="16121"/>
            <a:stretch/>
          </p:blipFill>
          <p:spPr>
            <a:xfrm>
              <a:off x="7371125" y="1330300"/>
              <a:ext cx="4723875" cy="4702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d6e05eb430_0_397"/>
            <p:cNvPicPr preferRelativeResize="0"/>
            <p:nvPr/>
          </p:nvPicPr>
          <p:blipFill rotWithShape="1">
            <a:blip r:embed="rId9">
              <a:alphaModFix/>
            </a:blip>
            <a:srcRect b="77937" l="0" r="86138" t="0"/>
            <a:stretch/>
          </p:blipFill>
          <p:spPr>
            <a:xfrm>
              <a:off x="11361401" y="5127803"/>
              <a:ext cx="630950" cy="1009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gd6e05eb430_0_397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d6e05eb430_0_4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d6e05eb430_0_4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gd6e05eb430_0_4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5" name="Google Shape;275;gd6e05eb430_0_4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gd6e05eb430_0_433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gd6e05eb430_0_433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278" name="Google Shape;278;gd6e05eb430_0_433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279" name="Google Shape;279;gd6e05eb430_0_433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280" name="Google Shape;280;gd6e05eb430_0_4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gd6e05eb430_0_433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pic>
        <p:nvPicPr>
          <p:cNvPr id="282" name="Google Shape;282;gd6e05eb430_0_433" title="Points scored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6500" y="2246714"/>
            <a:ext cx="3446550" cy="30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d6e05eb430_0_433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y visualización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d6e05eb430_0_433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rgbClr val="00CF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gd6e05eb430_0_433"/>
          <p:cNvGrpSpPr/>
          <p:nvPr/>
        </p:nvGrpSpPr>
        <p:grpSpPr>
          <a:xfrm>
            <a:off x="258126" y="989961"/>
            <a:ext cx="526233" cy="471651"/>
            <a:chOff x="3441065" y="4302505"/>
            <a:chExt cx="337069" cy="302593"/>
          </a:xfrm>
        </p:grpSpPr>
        <p:sp>
          <p:nvSpPr>
            <p:cNvPr id="286" name="Google Shape;286;gd6e05eb430_0_433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gd6e05eb430_0_433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gd6e05eb430_0_433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gd6e05eb430_0_433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gd6e05eb430_0_433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gd6e05eb430_0_433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gd6e05eb430_0_433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gd6e05eb430_0_433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gd6e05eb430_0_433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gd6e05eb430_0_433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gd6e05eb430_0_433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gd6e05eb430_0_433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gd6e05eb430_0_433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9" name="Google Shape;299;gd6e05eb430_0_4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73575" y="1855635"/>
            <a:ext cx="5775849" cy="38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d6e05eb430_0_433"/>
          <p:cNvSpPr txBox="1"/>
          <p:nvPr/>
        </p:nvSpPr>
        <p:spPr>
          <a:xfrm>
            <a:off x="8355350" y="1971438"/>
            <a:ext cx="1328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“estado”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d6e05eb430_0_433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9" name="Google Shape;30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8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8"/>
          <p:cNvSpPr txBox="1"/>
          <p:nvPr>
            <p:ph idx="12" type="sldNum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312" name="Google Shape;312;p8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313" name="Google Shape;313;p8"/>
          <p:cNvGrpSpPr/>
          <p:nvPr/>
        </p:nvGrpSpPr>
        <p:grpSpPr>
          <a:xfrm>
            <a:off x="1686499" y="20825"/>
            <a:ext cx="4551675" cy="729188"/>
            <a:chOff x="1579965" y="20825"/>
            <a:chExt cx="4551675" cy="729188"/>
          </a:xfrm>
        </p:grpSpPr>
        <p:pic>
          <p:nvPicPr>
            <p:cNvPr id="314" name="Google Shape;31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8"/>
            <p:cNvSpPr txBox="1"/>
            <p:nvPr/>
          </p:nvSpPr>
          <p:spPr>
            <a:xfrm>
              <a:off x="2698808" y="226793"/>
              <a:ext cx="34328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grpSp>
        <p:nvGrpSpPr>
          <p:cNvPr id="316" name="Google Shape;316;p8"/>
          <p:cNvGrpSpPr/>
          <p:nvPr/>
        </p:nvGrpSpPr>
        <p:grpSpPr>
          <a:xfrm>
            <a:off x="3824313" y="1217400"/>
            <a:ext cx="3677602" cy="5192215"/>
            <a:chOff x="4238738" y="1187400"/>
            <a:chExt cx="3677602" cy="5192215"/>
          </a:xfrm>
        </p:grpSpPr>
        <p:sp>
          <p:nvSpPr>
            <p:cNvPr id="317" name="Google Shape;317;p8"/>
            <p:cNvSpPr txBox="1"/>
            <p:nvPr/>
          </p:nvSpPr>
          <p:spPr>
            <a:xfrm>
              <a:off x="5275350" y="1187400"/>
              <a:ext cx="1641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Unidades vendidas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8" name="Google Shape;318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38738" y="1587588"/>
              <a:ext cx="3677602" cy="47920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" name="Google Shape;319;p8"/>
          <p:cNvGrpSpPr/>
          <p:nvPr/>
        </p:nvGrpSpPr>
        <p:grpSpPr>
          <a:xfrm>
            <a:off x="8031913" y="1187400"/>
            <a:ext cx="3677602" cy="5252230"/>
            <a:chOff x="8219388" y="1187400"/>
            <a:chExt cx="3677602" cy="5252230"/>
          </a:xfrm>
        </p:grpSpPr>
        <p:sp>
          <p:nvSpPr>
            <p:cNvPr id="320" name="Google Shape;320;p8"/>
            <p:cNvSpPr txBox="1"/>
            <p:nvPr/>
          </p:nvSpPr>
          <p:spPr>
            <a:xfrm>
              <a:off x="9647800" y="1187400"/>
              <a:ext cx="820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Visitas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1" name="Google Shape;321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219388" y="1527587"/>
              <a:ext cx="3677602" cy="49120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8"/>
          <p:cNvSpPr txBox="1"/>
          <p:nvPr/>
        </p:nvSpPr>
        <p:spPr>
          <a:xfrm>
            <a:off x="451775" y="2776350"/>
            <a:ext cx="26172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Periodicidad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Tendencia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Exploración temporal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rgbClr val="FF997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8"/>
          <p:cNvGrpSpPr/>
          <p:nvPr/>
        </p:nvGrpSpPr>
        <p:grpSpPr>
          <a:xfrm>
            <a:off x="258148" y="989939"/>
            <a:ext cx="526226" cy="471663"/>
            <a:chOff x="1756921" y="1509739"/>
            <a:chExt cx="345997" cy="345997"/>
          </a:xfrm>
        </p:grpSpPr>
        <p:sp>
          <p:nvSpPr>
            <p:cNvPr id="326" name="Google Shape;326;p8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3" name="Google Shape;343;p8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7bdc8a924c4f0bab_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7bdc8a924c4f0bab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g7bdc8a924c4f0bab_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1" name="Google Shape;351;g7bdc8a924c4f0bab_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g7bdc8a924c4f0bab_24"/>
            <p:cNvSpPr/>
            <p:nvPr/>
          </p:nvSpPr>
          <p:spPr>
            <a:xfrm>
              <a:off x="0" y="750013"/>
              <a:ext cx="12192000" cy="15618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g7bdc8a924c4f0bab_24"/>
          <p:cNvSpPr txBox="1"/>
          <p:nvPr>
            <p:ph idx="12" type="sldNum"/>
          </p:nvPr>
        </p:nvSpPr>
        <p:spPr>
          <a:xfrm>
            <a:off x="11464047" y="6368014"/>
            <a:ext cx="528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354" name="Google Shape;354;g7bdc8a924c4f0bab_24"/>
          <p:cNvSpPr txBox="1"/>
          <p:nvPr/>
        </p:nvSpPr>
        <p:spPr>
          <a:xfrm>
            <a:off x="9589527" y="6368332"/>
            <a:ext cx="192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355" name="Google Shape;355;g7bdc8a924c4f0bab_24"/>
          <p:cNvGrpSpPr/>
          <p:nvPr/>
        </p:nvGrpSpPr>
        <p:grpSpPr>
          <a:xfrm>
            <a:off x="1686499" y="20825"/>
            <a:ext cx="4551743" cy="729168"/>
            <a:chOff x="1579965" y="20825"/>
            <a:chExt cx="4551743" cy="729168"/>
          </a:xfrm>
        </p:grpSpPr>
        <p:pic>
          <p:nvPicPr>
            <p:cNvPr id="356" name="Google Shape;356;g7bdc8a924c4f0bab_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g7bdc8a924c4f0bab_24"/>
            <p:cNvSpPr txBox="1"/>
            <p:nvPr/>
          </p:nvSpPr>
          <p:spPr>
            <a:xfrm>
              <a:off x="2698808" y="226793"/>
              <a:ext cx="3432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pic>
        <p:nvPicPr>
          <p:cNvPr id="358" name="Google Shape;358;g7bdc8a924c4f0bab_24" title="Gráfic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26301" y="4360238"/>
            <a:ext cx="3472137" cy="2146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" name="Google Shape;359;g7bdc8a924c4f0bab_24"/>
          <p:cNvGrpSpPr/>
          <p:nvPr/>
        </p:nvGrpSpPr>
        <p:grpSpPr>
          <a:xfrm>
            <a:off x="6148343" y="1298425"/>
            <a:ext cx="2775999" cy="4800599"/>
            <a:chOff x="6148343" y="1298425"/>
            <a:chExt cx="2775999" cy="4800599"/>
          </a:xfrm>
        </p:grpSpPr>
        <p:pic>
          <p:nvPicPr>
            <p:cNvPr id="360" name="Google Shape;360;g7bdc8a924c4f0bab_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48343" y="1298425"/>
              <a:ext cx="2775999" cy="48005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1" name="Google Shape;361;g7bdc8a924c4f0bab_24"/>
            <p:cNvCxnSpPr/>
            <p:nvPr/>
          </p:nvCxnSpPr>
          <p:spPr>
            <a:xfrm flipH="1" rot="10800000">
              <a:off x="7537543" y="4588325"/>
              <a:ext cx="1200" cy="12624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362" name="Google Shape;362;g7bdc8a924c4f0bab_24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Exploración temporal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7bdc8a924c4f0bab_24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rgbClr val="FF997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" name="Google Shape;364;g7bdc8a924c4f0bab_24"/>
          <p:cNvGrpSpPr/>
          <p:nvPr/>
        </p:nvGrpSpPr>
        <p:grpSpPr>
          <a:xfrm>
            <a:off x="258148" y="989939"/>
            <a:ext cx="526226" cy="471663"/>
            <a:chOff x="1756921" y="1509739"/>
            <a:chExt cx="345997" cy="345997"/>
          </a:xfrm>
        </p:grpSpPr>
        <p:sp>
          <p:nvSpPr>
            <p:cNvPr id="365" name="Google Shape;365;g7bdc8a924c4f0bab_24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g7bdc8a924c4f0bab_24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g7bdc8a924c4f0bab_24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g7bdc8a924c4f0bab_24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g7bdc8a924c4f0bab_24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g7bdc8a924c4f0bab_24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g7bdc8a924c4f0bab_24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g7bdc8a924c4f0bab_24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g7bdc8a924c4f0bab_24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g7bdc8a924c4f0bab_24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g7bdc8a924c4f0bab_24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g7bdc8a924c4f0bab_24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g7bdc8a924c4f0bab_24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g7bdc8a924c4f0bab_24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g7bdc8a924c4f0bab_24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g7bdc8a924c4f0bab_24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g7bdc8a924c4f0bab_24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2" name="Google Shape;382;g7bdc8a924c4f0bab_24"/>
          <p:cNvCxnSpPr/>
          <p:nvPr/>
        </p:nvCxnSpPr>
        <p:spPr>
          <a:xfrm flipH="1" rot="10800000">
            <a:off x="7535743" y="2941475"/>
            <a:ext cx="1200" cy="126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3" name="Google Shape;383;g7bdc8a924c4f0bab_24"/>
          <p:cNvCxnSpPr/>
          <p:nvPr/>
        </p:nvCxnSpPr>
        <p:spPr>
          <a:xfrm flipH="1" rot="10800000">
            <a:off x="7535743" y="1353050"/>
            <a:ext cx="1200" cy="126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84" name="Google Shape;384;g7bdc8a924c4f0bab_24"/>
          <p:cNvCxnSpPr/>
          <p:nvPr/>
        </p:nvCxnSpPr>
        <p:spPr>
          <a:xfrm rot="10800000">
            <a:off x="4068700" y="4631050"/>
            <a:ext cx="16500" cy="1605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5" name="Google Shape;385;g7bdc8a924c4f0bab_24"/>
          <p:cNvSpPr txBox="1"/>
          <p:nvPr/>
        </p:nvSpPr>
        <p:spPr>
          <a:xfrm>
            <a:off x="7535750" y="1353050"/>
            <a:ext cx="1328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max scaler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7bdc8a924c4f0bab_24"/>
          <p:cNvSpPr txBox="1"/>
          <p:nvPr/>
        </p:nvSpPr>
        <p:spPr>
          <a:xfrm>
            <a:off x="7535750" y="2941475"/>
            <a:ext cx="1328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Scaler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7bdc8a924c4f0bab_24"/>
          <p:cNvSpPr txBox="1"/>
          <p:nvPr/>
        </p:nvSpPr>
        <p:spPr>
          <a:xfrm>
            <a:off x="7596250" y="4550500"/>
            <a:ext cx="1328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Scaler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g7bdc8a924c4f0bab_24"/>
          <p:cNvSpPr txBox="1"/>
          <p:nvPr/>
        </p:nvSpPr>
        <p:spPr>
          <a:xfrm>
            <a:off x="9669450" y="2348650"/>
            <a:ext cx="23229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Multiplicación por valor que maximiza la correlación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g7bdc8a924c4f0bab_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64225" y="2786560"/>
            <a:ext cx="2776000" cy="1824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g7bdc8a924c4f0bab_24"/>
          <p:cNvCxnSpPr/>
          <p:nvPr/>
        </p:nvCxnSpPr>
        <p:spPr>
          <a:xfrm rot="10800000">
            <a:off x="10438297" y="2809525"/>
            <a:ext cx="15300" cy="163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391" name="Google Shape;391;g7bdc8a924c4f0bab_24"/>
          <p:cNvGrpSpPr/>
          <p:nvPr/>
        </p:nvGrpSpPr>
        <p:grpSpPr>
          <a:xfrm>
            <a:off x="1079960" y="1590425"/>
            <a:ext cx="4211890" cy="2768000"/>
            <a:chOff x="961560" y="1435875"/>
            <a:chExt cx="4211890" cy="2768000"/>
          </a:xfrm>
        </p:grpSpPr>
        <p:grpSp>
          <p:nvGrpSpPr>
            <p:cNvPr id="392" name="Google Shape;392;g7bdc8a924c4f0bab_24"/>
            <p:cNvGrpSpPr/>
            <p:nvPr/>
          </p:nvGrpSpPr>
          <p:grpSpPr>
            <a:xfrm>
              <a:off x="961560" y="1435875"/>
              <a:ext cx="4211890" cy="2768000"/>
              <a:chOff x="961560" y="1435875"/>
              <a:chExt cx="4211890" cy="2768000"/>
            </a:xfrm>
          </p:grpSpPr>
          <p:pic>
            <p:nvPicPr>
              <p:cNvPr id="393" name="Google Shape;393;g7bdc8a924c4f0bab_2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961560" y="1435875"/>
                <a:ext cx="4211890" cy="27680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94" name="Google Shape;394;g7bdc8a924c4f0bab_24"/>
              <p:cNvCxnSpPr/>
              <p:nvPr/>
            </p:nvCxnSpPr>
            <p:spPr>
              <a:xfrm flipH="1" rot="10800000">
                <a:off x="2893325" y="1953888"/>
                <a:ext cx="7800" cy="19521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95" name="Google Shape;395;g7bdc8a924c4f0bab_24"/>
            <p:cNvSpPr txBox="1"/>
            <p:nvPr/>
          </p:nvSpPr>
          <p:spPr>
            <a:xfrm>
              <a:off x="2316750" y="1461600"/>
              <a:ext cx="1501500" cy="31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33333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Visitas medias por día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g7bdc8a924c4f0bab_24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04" name="Google Shape;404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9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9"/>
          <p:cNvSpPr txBox="1"/>
          <p:nvPr>
            <p:ph idx="12" type="sldNum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407" name="Google Shape;407;p9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1686499" y="20825"/>
            <a:ext cx="4551675" cy="729188"/>
            <a:chOff x="1579965" y="20825"/>
            <a:chExt cx="4551675" cy="729188"/>
          </a:xfrm>
        </p:grpSpPr>
        <p:pic>
          <p:nvPicPr>
            <p:cNvPr id="409" name="Google Shape;409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9"/>
            <p:cNvSpPr txBox="1"/>
            <p:nvPr/>
          </p:nvSpPr>
          <p:spPr>
            <a:xfrm>
              <a:off x="2698808" y="226793"/>
              <a:ext cx="34328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pic>
        <p:nvPicPr>
          <p:cNvPr id="411" name="Google Shape;411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3171" y="1953525"/>
            <a:ext cx="3326479" cy="2129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9"/>
          <p:cNvGrpSpPr/>
          <p:nvPr/>
        </p:nvGrpSpPr>
        <p:grpSpPr>
          <a:xfrm>
            <a:off x="380977" y="1972586"/>
            <a:ext cx="2997593" cy="2129973"/>
            <a:chOff x="3648895" y="3886895"/>
            <a:chExt cx="3721406" cy="2552700"/>
          </a:xfrm>
        </p:grpSpPr>
        <p:pic>
          <p:nvPicPr>
            <p:cNvPr id="413" name="Google Shape;413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48895" y="3886895"/>
              <a:ext cx="3721406" cy="255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9"/>
            <p:cNvSpPr/>
            <p:nvPr/>
          </p:nvSpPr>
          <p:spPr>
            <a:xfrm>
              <a:off x="3927322" y="3949815"/>
              <a:ext cx="1302600" cy="6414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9"/>
          <p:cNvSpPr txBox="1"/>
          <p:nvPr/>
        </p:nvSpPr>
        <p:spPr>
          <a:xfrm>
            <a:off x="921300" y="1590425"/>
            <a:ext cx="2061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Medias móviles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3700" y="1953525"/>
            <a:ext cx="2988323" cy="21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9"/>
          <p:cNvSpPr txBox="1"/>
          <p:nvPr/>
        </p:nvSpPr>
        <p:spPr>
          <a:xfrm>
            <a:off x="9119475" y="1640625"/>
            <a:ext cx="2061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Atributos cíclicos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>
            <a:off x="7315286" y="3891700"/>
            <a:ext cx="947400" cy="31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9"/>
          <p:cNvSpPr txBox="1"/>
          <p:nvPr/>
        </p:nvSpPr>
        <p:spPr>
          <a:xfrm>
            <a:off x="4280762" y="1668950"/>
            <a:ext cx="2061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Ventas medias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9863" y="4341475"/>
            <a:ext cx="3036009" cy="21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83165" y="4277750"/>
            <a:ext cx="3326486" cy="21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9"/>
          <p:cNvSpPr txBox="1"/>
          <p:nvPr/>
        </p:nvSpPr>
        <p:spPr>
          <a:xfrm>
            <a:off x="904356" y="953485"/>
            <a:ext cx="35403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engineering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rgbClr val="00CF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Google Shape;424;p9"/>
          <p:cNvGrpSpPr/>
          <p:nvPr/>
        </p:nvGrpSpPr>
        <p:grpSpPr>
          <a:xfrm>
            <a:off x="138150" y="861125"/>
            <a:ext cx="766200" cy="729300"/>
            <a:chOff x="-1489025" y="2418625"/>
            <a:chExt cx="766200" cy="729300"/>
          </a:xfrm>
        </p:grpSpPr>
        <p:sp>
          <p:nvSpPr>
            <p:cNvPr id="425" name="Google Shape;425;p9"/>
            <p:cNvSpPr/>
            <p:nvPr/>
          </p:nvSpPr>
          <p:spPr>
            <a:xfrm>
              <a:off x="-1489025" y="2418625"/>
              <a:ext cx="766200" cy="729300"/>
            </a:xfrm>
            <a:prstGeom prst="ellipse">
              <a:avLst/>
            </a:prstGeom>
            <a:solidFill>
              <a:srgbClr val="E898A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6" name="Google Shape;426;p9"/>
            <p:cNvGrpSpPr/>
            <p:nvPr/>
          </p:nvGrpSpPr>
          <p:grpSpPr>
            <a:xfrm>
              <a:off x="-1394533" y="2493134"/>
              <a:ext cx="577210" cy="580282"/>
              <a:chOff x="3173592" y="3562607"/>
              <a:chExt cx="352840" cy="354717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3173592" y="3562607"/>
                <a:ext cx="272093" cy="271711"/>
              </a:xfrm>
              <a:custGeom>
                <a:rect b="b" l="l" r="r" t="t"/>
                <a:pathLst>
                  <a:path extrusionOk="0" h="8537" w="8549">
                    <a:moveTo>
                      <a:pt x="4025" y="0"/>
                    </a:moveTo>
                    <a:cubicBezTo>
                      <a:pt x="3763" y="0"/>
                      <a:pt x="3525" y="179"/>
                      <a:pt x="3489" y="441"/>
                    </a:cubicBezTo>
                    <a:lnTo>
                      <a:pt x="3322" y="1262"/>
                    </a:lnTo>
                    <a:cubicBezTo>
                      <a:pt x="3155" y="1322"/>
                      <a:pt x="2977" y="1381"/>
                      <a:pt x="2834" y="1465"/>
                    </a:cubicBezTo>
                    <a:lnTo>
                      <a:pt x="2132" y="1012"/>
                    </a:lnTo>
                    <a:cubicBezTo>
                      <a:pt x="2036" y="947"/>
                      <a:pt x="1929" y="915"/>
                      <a:pt x="1825" y="915"/>
                    </a:cubicBezTo>
                    <a:cubicBezTo>
                      <a:pt x="1683" y="915"/>
                      <a:pt x="1544" y="974"/>
                      <a:pt x="1441" y="1084"/>
                    </a:cubicBezTo>
                    <a:lnTo>
                      <a:pt x="1084" y="1441"/>
                    </a:lnTo>
                    <a:cubicBezTo>
                      <a:pt x="905" y="1619"/>
                      <a:pt x="881" y="1917"/>
                      <a:pt x="1012" y="2119"/>
                    </a:cubicBezTo>
                    <a:lnTo>
                      <a:pt x="1477" y="2822"/>
                    </a:lnTo>
                    <a:cubicBezTo>
                      <a:pt x="1381" y="2989"/>
                      <a:pt x="1322" y="3155"/>
                      <a:pt x="1262" y="3310"/>
                    </a:cubicBezTo>
                    <a:lnTo>
                      <a:pt x="453" y="3477"/>
                    </a:lnTo>
                    <a:cubicBezTo>
                      <a:pt x="191" y="3524"/>
                      <a:pt x="0" y="3763"/>
                      <a:pt x="0" y="4013"/>
                    </a:cubicBezTo>
                    <a:lnTo>
                      <a:pt x="0" y="4525"/>
                    </a:lnTo>
                    <a:cubicBezTo>
                      <a:pt x="0" y="4775"/>
                      <a:pt x="179" y="5013"/>
                      <a:pt x="453" y="5060"/>
                    </a:cubicBezTo>
                    <a:lnTo>
                      <a:pt x="1262" y="5215"/>
                    </a:lnTo>
                    <a:cubicBezTo>
                      <a:pt x="1322" y="5382"/>
                      <a:pt x="1381" y="5560"/>
                      <a:pt x="1477" y="5715"/>
                    </a:cubicBezTo>
                    <a:lnTo>
                      <a:pt x="1012" y="6406"/>
                    </a:lnTo>
                    <a:cubicBezTo>
                      <a:pt x="869" y="6632"/>
                      <a:pt x="893" y="6918"/>
                      <a:pt x="1084" y="7096"/>
                    </a:cubicBezTo>
                    <a:lnTo>
                      <a:pt x="1441" y="7453"/>
                    </a:lnTo>
                    <a:cubicBezTo>
                      <a:pt x="1544" y="7557"/>
                      <a:pt x="1687" y="7608"/>
                      <a:pt x="1830" y="7608"/>
                    </a:cubicBezTo>
                    <a:cubicBezTo>
                      <a:pt x="1935" y="7608"/>
                      <a:pt x="2041" y="7580"/>
                      <a:pt x="2132" y="7525"/>
                    </a:cubicBezTo>
                    <a:lnTo>
                      <a:pt x="2834" y="7061"/>
                    </a:lnTo>
                    <a:cubicBezTo>
                      <a:pt x="2989" y="7156"/>
                      <a:pt x="3155" y="7215"/>
                      <a:pt x="3322" y="7275"/>
                    </a:cubicBezTo>
                    <a:lnTo>
                      <a:pt x="3489" y="8096"/>
                    </a:lnTo>
                    <a:cubicBezTo>
                      <a:pt x="3525" y="8346"/>
                      <a:pt x="3763" y="8537"/>
                      <a:pt x="4025" y="8537"/>
                    </a:cubicBezTo>
                    <a:lnTo>
                      <a:pt x="4525" y="8537"/>
                    </a:lnTo>
                    <a:cubicBezTo>
                      <a:pt x="4775" y="8537"/>
                      <a:pt x="5013" y="8358"/>
                      <a:pt x="5060" y="8096"/>
                    </a:cubicBezTo>
                    <a:lnTo>
                      <a:pt x="5227" y="7275"/>
                    </a:lnTo>
                    <a:cubicBezTo>
                      <a:pt x="5358" y="7227"/>
                      <a:pt x="5489" y="7180"/>
                      <a:pt x="5632" y="7120"/>
                    </a:cubicBezTo>
                    <a:cubicBezTo>
                      <a:pt x="5692" y="7084"/>
                      <a:pt x="5727" y="6977"/>
                      <a:pt x="5692" y="6894"/>
                    </a:cubicBezTo>
                    <a:cubicBezTo>
                      <a:pt x="5655" y="6821"/>
                      <a:pt x="5584" y="6790"/>
                      <a:pt x="5515" y="6790"/>
                    </a:cubicBezTo>
                    <a:cubicBezTo>
                      <a:pt x="5494" y="6790"/>
                      <a:pt x="5473" y="6793"/>
                      <a:pt x="5453" y="6799"/>
                    </a:cubicBezTo>
                    <a:cubicBezTo>
                      <a:pt x="5299" y="6870"/>
                      <a:pt x="5156" y="6918"/>
                      <a:pt x="5001" y="6965"/>
                    </a:cubicBezTo>
                    <a:cubicBezTo>
                      <a:pt x="4941" y="6977"/>
                      <a:pt x="4882" y="7037"/>
                      <a:pt x="4882" y="7096"/>
                    </a:cubicBezTo>
                    <a:lnTo>
                      <a:pt x="4703" y="8025"/>
                    </a:lnTo>
                    <a:cubicBezTo>
                      <a:pt x="4691" y="8108"/>
                      <a:pt x="4596" y="8180"/>
                      <a:pt x="4513" y="8180"/>
                    </a:cubicBezTo>
                    <a:lnTo>
                      <a:pt x="4001" y="8180"/>
                    </a:lnTo>
                    <a:cubicBezTo>
                      <a:pt x="3917" y="8180"/>
                      <a:pt x="3822" y="8120"/>
                      <a:pt x="3810" y="8025"/>
                    </a:cubicBezTo>
                    <a:lnTo>
                      <a:pt x="3632" y="7096"/>
                    </a:lnTo>
                    <a:cubicBezTo>
                      <a:pt x="3620" y="7037"/>
                      <a:pt x="3572" y="6977"/>
                      <a:pt x="3513" y="6965"/>
                    </a:cubicBezTo>
                    <a:cubicBezTo>
                      <a:pt x="3310" y="6906"/>
                      <a:pt x="3096" y="6811"/>
                      <a:pt x="2905" y="6703"/>
                    </a:cubicBezTo>
                    <a:cubicBezTo>
                      <a:pt x="2876" y="6691"/>
                      <a:pt x="2843" y="6686"/>
                      <a:pt x="2812" y="6686"/>
                    </a:cubicBezTo>
                    <a:cubicBezTo>
                      <a:pt x="2780" y="6686"/>
                      <a:pt x="2751" y="6691"/>
                      <a:pt x="2727" y="6703"/>
                    </a:cubicBezTo>
                    <a:lnTo>
                      <a:pt x="1941" y="7227"/>
                    </a:lnTo>
                    <a:cubicBezTo>
                      <a:pt x="1904" y="7249"/>
                      <a:pt x="1864" y="7260"/>
                      <a:pt x="1824" y="7260"/>
                    </a:cubicBezTo>
                    <a:cubicBezTo>
                      <a:pt x="1774" y="7260"/>
                      <a:pt x="1725" y="7243"/>
                      <a:pt x="1679" y="7203"/>
                    </a:cubicBezTo>
                    <a:lnTo>
                      <a:pt x="1322" y="6846"/>
                    </a:lnTo>
                    <a:cubicBezTo>
                      <a:pt x="1262" y="6787"/>
                      <a:pt x="1250" y="6680"/>
                      <a:pt x="1298" y="6584"/>
                    </a:cubicBezTo>
                    <a:lnTo>
                      <a:pt x="1822" y="5799"/>
                    </a:lnTo>
                    <a:cubicBezTo>
                      <a:pt x="1846" y="5739"/>
                      <a:pt x="1858" y="5679"/>
                      <a:pt x="1822" y="5620"/>
                    </a:cubicBezTo>
                    <a:cubicBezTo>
                      <a:pt x="1715" y="5429"/>
                      <a:pt x="1620" y="5215"/>
                      <a:pt x="1560" y="5013"/>
                    </a:cubicBezTo>
                    <a:cubicBezTo>
                      <a:pt x="1548" y="4953"/>
                      <a:pt x="1489" y="4894"/>
                      <a:pt x="1429" y="4894"/>
                    </a:cubicBezTo>
                    <a:lnTo>
                      <a:pt x="512" y="4715"/>
                    </a:lnTo>
                    <a:cubicBezTo>
                      <a:pt x="417" y="4703"/>
                      <a:pt x="346" y="4608"/>
                      <a:pt x="346" y="4525"/>
                    </a:cubicBezTo>
                    <a:lnTo>
                      <a:pt x="346" y="4013"/>
                    </a:lnTo>
                    <a:cubicBezTo>
                      <a:pt x="346" y="3929"/>
                      <a:pt x="405" y="3834"/>
                      <a:pt x="512" y="3822"/>
                    </a:cubicBezTo>
                    <a:lnTo>
                      <a:pt x="1429" y="3643"/>
                    </a:lnTo>
                    <a:cubicBezTo>
                      <a:pt x="1489" y="3632"/>
                      <a:pt x="1548" y="3584"/>
                      <a:pt x="1560" y="3524"/>
                    </a:cubicBezTo>
                    <a:cubicBezTo>
                      <a:pt x="1620" y="3322"/>
                      <a:pt x="1715" y="3108"/>
                      <a:pt x="1822" y="2917"/>
                    </a:cubicBezTo>
                    <a:cubicBezTo>
                      <a:pt x="1846" y="2858"/>
                      <a:pt x="1846" y="2786"/>
                      <a:pt x="1822" y="2739"/>
                    </a:cubicBezTo>
                    <a:lnTo>
                      <a:pt x="1298" y="1941"/>
                    </a:lnTo>
                    <a:cubicBezTo>
                      <a:pt x="1250" y="1869"/>
                      <a:pt x="1250" y="1762"/>
                      <a:pt x="1322" y="1691"/>
                    </a:cubicBezTo>
                    <a:lnTo>
                      <a:pt x="1679" y="1334"/>
                    </a:lnTo>
                    <a:cubicBezTo>
                      <a:pt x="1714" y="1299"/>
                      <a:pt x="1765" y="1280"/>
                      <a:pt x="1820" y="1280"/>
                    </a:cubicBezTo>
                    <a:cubicBezTo>
                      <a:pt x="1859" y="1280"/>
                      <a:pt x="1901" y="1290"/>
                      <a:pt x="1941" y="1310"/>
                    </a:cubicBezTo>
                    <a:lnTo>
                      <a:pt x="2727" y="1822"/>
                    </a:lnTo>
                    <a:cubicBezTo>
                      <a:pt x="2759" y="1841"/>
                      <a:pt x="2791" y="1853"/>
                      <a:pt x="2822" y="1853"/>
                    </a:cubicBezTo>
                    <a:cubicBezTo>
                      <a:pt x="2850" y="1853"/>
                      <a:pt x="2878" y="1844"/>
                      <a:pt x="2905" y="1822"/>
                    </a:cubicBezTo>
                    <a:cubicBezTo>
                      <a:pt x="3096" y="1727"/>
                      <a:pt x="3310" y="1631"/>
                      <a:pt x="3513" y="1572"/>
                    </a:cubicBezTo>
                    <a:cubicBezTo>
                      <a:pt x="3572" y="1560"/>
                      <a:pt x="3632" y="1500"/>
                      <a:pt x="3632" y="1441"/>
                    </a:cubicBezTo>
                    <a:lnTo>
                      <a:pt x="3810" y="512"/>
                    </a:lnTo>
                    <a:cubicBezTo>
                      <a:pt x="3822" y="429"/>
                      <a:pt x="3917" y="357"/>
                      <a:pt x="4001" y="357"/>
                    </a:cubicBezTo>
                    <a:lnTo>
                      <a:pt x="4513" y="357"/>
                    </a:lnTo>
                    <a:cubicBezTo>
                      <a:pt x="4596" y="357"/>
                      <a:pt x="4691" y="417"/>
                      <a:pt x="4703" y="512"/>
                    </a:cubicBezTo>
                    <a:lnTo>
                      <a:pt x="4882" y="1441"/>
                    </a:lnTo>
                    <a:cubicBezTo>
                      <a:pt x="4894" y="1500"/>
                      <a:pt x="4941" y="1560"/>
                      <a:pt x="5001" y="1572"/>
                    </a:cubicBezTo>
                    <a:cubicBezTo>
                      <a:pt x="5215" y="1631"/>
                      <a:pt x="5418" y="1727"/>
                      <a:pt x="5608" y="1822"/>
                    </a:cubicBezTo>
                    <a:cubicBezTo>
                      <a:pt x="5638" y="1840"/>
                      <a:pt x="5674" y="1849"/>
                      <a:pt x="5706" y="1849"/>
                    </a:cubicBezTo>
                    <a:cubicBezTo>
                      <a:pt x="5739" y="1849"/>
                      <a:pt x="5769" y="1840"/>
                      <a:pt x="5787" y="1822"/>
                    </a:cubicBezTo>
                    <a:lnTo>
                      <a:pt x="6584" y="1310"/>
                    </a:lnTo>
                    <a:cubicBezTo>
                      <a:pt x="6617" y="1288"/>
                      <a:pt x="6656" y="1277"/>
                      <a:pt x="6696" y="1277"/>
                    </a:cubicBezTo>
                    <a:cubicBezTo>
                      <a:pt x="6745" y="1277"/>
                      <a:pt x="6795" y="1294"/>
                      <a:pt x="6835" y="1334"/>
                    </a:cubicBezTo>
                    <a:lnTo>
                      <a:pt x="7192" y="1691"/>
                    </a:lnTo>
                    <a:cubicBezTo>
                      <a:pt x="7251" y="1750"/>
                      <a:pt x="7263" y="1858"/>
                      <a:pt x="7216" y="1941"/>
                    </a:cubicBezTo>
                    <a:lnTo>
                      <a:pt x="6704" y="2739"/>
                    </a:lnTo>
                    <a:cubicBezTo>
                      <a:pt x="6668" y="2798"/>
                      <a:pt x="6656" y="2858"/>
                      <a:pt x="6704" y="2917"/>
                    </a:cubicBezTo>
                    <a:cubicBezTo>
                      <a:pt x="6799" y="3108"/>
                      <a:pt x="6894" y="3322"/>
                      <a:pt x="6954" y="3524"/>
                    </a:cubicBezTo>
                    <a:cubicBezTo>
                      <a:pt x="6965" y="3584"/>
                      <a:pt x="7025" y="3643"/>
                      <a:pt x="7085" y="3643"/>
                    </a:cubicBezTo>
                    <a:lnTo>
                      <a:pt x="8013" y="3822"/>
                    </a:lnTo>
                    <a:cubicBezTo>
                      <a:pt x="8097" y="3834"/>
                      <a:pt x="8168" y="3929"/>
                      <a:pt x="8168" y="4013"/>
                    </a:cubicBezTo>
                    <a:lnTo>
                      <a:pt x="8168" y="4525"/>
                    </a:lnTo>
                    <a:cubicBezTo>
                      <a:pt x="8168" y="4608"/>
                      <a:pt x="8108" y="4703"/>
                      <a:pt x="8013" y="4715"/>
                    </a:cubicBezTo>
                    <a:lnTo>
                      <a:pt x="7085" y="4894"/>
                    </a:lnTo>
                    <a:cubicBezTo>
                      <a:pt x="7025" y="4906"/>
                      <a:pt x="6965" y="4953"/>
                      <a:pt x="6954" y="5013"/>
                    </a:cubicBezTo>
                    <a:cubicBezTo>
                      <a:pt x="6906" y="5156"/>
                      <a:pt x="6846" y="5322"/>
                      <a:pt x="6787" y="5477"/>
                    </a:cubicBezTo>
                    <a:cubicBezTo>
                      <a:pt x="6739" y="5560"/>
                      <a:pt x="6787" y="5668"/>
                      <a:pt x="6882" y="5715"/>
                    </a:cubicBezTo>
                    <a:cubicBezTo>
                      <a:pt x="6903" y="5724"/>
                      <a:pt x="6926" y="5729"/>
                      <a:pt x="6949" y="5729"/>
                    </a:cubicBezTo>
                    <a:cubicBezTo>
                      <a:pt x="7016" y="5729"/>
                      <a:pt x="7085" y="5691"/>
                      <a:pt x="7120" y="5620"/>
                    </a:cubicBezTo>
                    <a:cubicBezTo>
                      <a:pt x="7180" y="5489"/>
                      <a:pt x="7239" y="5358"/>
                      <a:pt x="7275" y="5215"/>
                    </a:cubicBezTo>
                    <a:lnTo>
                      <a:pt x="8097" y="5060"/>
                    </a:lnTo>
                    <a:cubicBezTo>
                      <a:pt x="8347" y="5013"/>
                      <a:pt x="8549" y="4775"/>
                      <a:pt x="8549" y="4525"/>
                    </a:cubicBezTo>
                    <a:lnTo>
                      <a:pt x="8549" y="4013"/>
                    </a:lnTo>
                    <a:cubicBezTo>
                      <a:pt x="8549" y="3763"/>
                      <a:pt x="8370" y="3524"/>
                      <a:pt x="8097" y="3477"/>
                    </a:cubicBezTo>
                    <a:lnTo>
                      <a:pt x="7275" y="3310"/>
                    </a:lnTo>
                    <a:cubicBezTo>
                      <a:pt x="7216" y="3155"/>
                      <a:pt x="7156" y="2977"/>
                      <a:pt x="7073" y="2822"/>
                    </a:cubicBezTo>
                    <a:lnTo>
                      <a:pt x="7537" y="2119"/>
                    </a:lnTo>
                    <a:cubicBezTo>
                      <a:pt x="7680" y="1905"/>
                      <a:pt x="7656" y="1619"/>
                      <a:pt x="7454" y="1441"/>
                    </a:cubicBezTo>
                    <a:lnTo>
                      <a:pt x="7096" y="1084"/>
                    </a:lnTo>
                    <a:cubicBezTo>
                      <a:pt x="6992" y="980"/>
                      <a:pt x="6848" y="924"/>
                      <a:pt x="6705" y="924"/>
                    </a:cubicBezTo>
                    <a:cubicBezTo>
                      <a:pt x="6603" y="924"/>
                      <a:pt x="6502" y="953"/>
                      <a:pt x="6418" y="1012"/>
                    </a:cubicBezTo>
                    <a:lnTo>
                      <a:pt x="5715" y="1465"/>
                    </a:lnTo>
                    <a:cubicBezTo>
                      <a:pt x="5549" y="1381"/>
                      <a:pt x="5394" y="1322"/>
                      <a:pt x="5227" y="1262"/>
                    </a:cubicBezTo>
                    <a:lnTo>
                      <a:pt x="5060" y="441"/>
                    </a:lnTo>
                    <a:cubicBezTo>
                      <a:pt x="5013" y="191"/>
                      <a:pt x="4775" y="0"/>
                      <a:pt x="4525" y="0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3263195" y="3636287"/>
                <a:ext cx="109550" cy="94018"/>
              </a:xfrm>
              <a:custGeom>
                <a:rect b="b" l="l" r="r" t="t"/>
                <a:pathLst>
                  <a:path extrusionOk="0" h="2954" w="3442">
                    <a:moveTo>
                      <a:pt x="1465" y="1"/>
                    </a:moveTo>
                    <a:cubicBezTo>
                      <a:pt x="941" y="1"/>
                      <a:pt x="453" y="191"/>
                      <a:pt x="72" y="561"/>
                    </a:cubicBezTo>
                    <a:cubicBezTo>
                      <a:pt x="0" y="632"/>
                      <a:pt x="0" y="739"/>
                      <a:pt x="72" y="811"/>
                    </a:cubicBezTo>
                    <a:cubicBezTo>
                      <a:pt x="113" y="852"/>
                      <a:pt x="158" y="873"/>
                      <a:pt x="203" y="873"/>
                    </a:cubicBezTo>
                    <a:cubicBezTo>
                      <a:pt x="247" y="873"/>
                      <a:pt x="292" y="852"/>
                      <a:pt x="334" y="811"/>
                    </a:cubicBezTo>
                    <a:cubicBezTo>
                      <a:pt x="631" y="513"/>
                      <a:pt x="1024" y="358"/>
                      <a:pt x="1465" y="358"/>
                    </a:cubicBezTo>
                    <a:cubicBezTo>
                      <a:pt x="2358" y="358"/>
                      <a:pt x="3084" y="1084"/>
                      <a:pt x="3084" y="1977"/>
                    </a:cubicBezTo>
                    <a:cubicBezTo>
                      <a:pt x="3084" y="2227"/>
                      <a:pt x="3024" y="2477"/>
                      <a:pt x="2905" y="2716"/>
                    </a:cubicBezTo>
                    <a:cubicBezTo>
                      <a:pt x="2846" y="2799"/>
                      <a:pt x="2894" y="2894"/>
                      <a:pt x="2977" y="2942"/>
                    </a:cubicBezTo>
                    <a:cubicBezTo>
                      <a:pt x="3013" y="2954"/>
                      <a:pt x="3036" y="2954"/>
                      <a:pt x="3048" y="2954"/>
                    </a:cubicBezTo>
                    <a:cubicBezTo>
                      <a:pt x="3108" y="2954"/>
                      <a:pt x="3167" y="2930"/>
                      <a:pt x="3215" y="2870"/>
                    </a:cubicBezTo>
                    <a:cubicBezTo>
                      <a:pt x="3370" y="2585"/>
                      <a:pt x="3441" y="2287"/>
                      <a:pt x="3441" y="1977"/>
                    </a:cubicBezTo>
                    <a:cubicBezTo>
                      <a:pt x="3441" y="894"/>
                      <a:pt x="2560" y="1"/>
                      <a:pt x="1465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3246518" y="3674735"/>
                <a:ext cx="102707" cy="87016"/>
              </a:xfrm>
              <a:custGeom>
                <a:rect b="b" l="l" r="r" t="t"/>
                <a:pathLst>
                  <a:path extrusionOk="0" h="2734" w="3227">
                    <a:moveTo>
                      <a:pt x="277" y="0"/>
                    </a:moveTo>
                    <a:cubicBezTo>
                      <a:pt x="203" y="0"/>
                      <a:pt x="136" y="38"/>
                      <a:pt x="108" y="115"/>
                    </a:cubicBezTo>
                    <a:cubicBezTo>
                      <a:pt x="36" y="317"/>
                      <a:pt x="0" y="531"/>
                      <a:pt x="0" y="758"/>
                    </a:cubicBezTo>
                    <a:cubicBezTo>
                      <a:pt x="0" y="1841"/>
                      <a:pt x="881" y="2734"/>
                      <a:pt x="1977" y="2734"/>
                    </a:cubicBezTo>
                    <a:cubicBezTo>
                      <a:pt x="2394" y="2734"/>
                      <a:pt x="2798" y="2603"/>
                      <a:pt x="3144" y="2365"/>
                    </a:cubicBezTo>
                    <a:cubicBezTo>
                      <a:pt x="3215" y="2305"/>
                      <a:pt x="3227" y="2198"/>
                      <a:pt x="3191" y="2127"/>
                    </a:cubicBezTo>
                    <a:cubicBezTo>
                      <a:pt x="3162" y="2075"/>
                      <a:pt x="3106" y="2051"/>
                      <a:pt x="3050" y="2051"/>
                    </a:cubicBezTo>
                    <a:cubicBezTo>
                      <a:pt x="3015" y="2051"/>
                      <a:pt x="2981" y="2061"/>
                      <a:pt x="2953" y="2079"/>
                    </a:cubicBezTo>
                    <a:cubicBezTo>
                      <a:pt x="2667" y="2282"/>
                      <a:pt x="2334" y="2389"/>
                      <a:pt x="2001" y="2389"/>
                    </a:cubicBezTo>
                    <a:cubicBezTo>
                      <a:pt x="1108" y="2389"/>
                      <a:pt x="370" y="1662"/>
                      <a:pt x="370" y="769"/>
                    </a:cubicBezTo>
                    <a:cubicBezTo>
                      <a:pt x="370" y="591"/>
                      <a:pt x="405" y="412"/>
                      <a:pt x="465" y="246"/>
                    </a:cubicBezTo>
                    <a:cubicBezTo>
                      <a:pt x="465" y="138"/>
                      <a:pt x="417" y="43"/>
                      <a:pt x="334" y="7"/>
                    </a:cubicBezTo>
                    <a:cubicBezTo>
                      <a:pt x="315" y="3"/>
                      <a:pt x="296" y="0"/>
                      <a:pt x="277" y="0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3342596" y="3733488"/>
                <a:ext cx="183836" cy="183836"/>
              </a:xfrm>
              <a:custGeom>
                <a:rect b="b" l="l" r="r" t="t"/>
                <a:pathLst>
                  <a:path extrusionOk="0" h="5776" w="5776">
                    <a:moveTo>
                      <a:pt x="2739" y="1"/>
                    </a:moveTo>
                    <a:cubicBezTo>
                      <a:pt x="2548" y="1"/>
                      <a:pt x="2370" y="156"/>
                      <a:pt x="2322" y="346"/>
                    </a:cubicBezTo>
                    <a:lnTo>
                      <a:pt x="2215" y="846"/>
                    </a:lnTo>
                    <a:cubicBezTo>
                      <a:pt x="2132" y="882"/>
                      <a:pt x="2036" y="930"/>
                      <a:pt x="1953" y="953"/>
                    </a:cubicBezTo>
                    <a:lnTo>
                      <a:pt x="1525" y="668"/>
                    </a:lnTo>
                    <a:cubicBezTo>
                      <a:pt x="1454" y="627"/>
                      <a:pt x="1372" y="606"/>
                      <a:pt x="1291" y="606"/>
                    </a:cubicBezTo>
                    <a:cubicBezTo>
                      <a:pt x="1181" y="606"/>
                      <a:pt x="1071" y="645"/>
                      <a:pt x="989" y="727"/>
                    </a:cubicBezTo>
                    <a:lnTo>
                      <a:pt x="751" y="965"/>
                    </a:lnTo>
                    <a:cubicBezTo>
                      <a:pt x="620" y="1108"/>
                      <a:pt x="584" y="1322"/>
                      <a:pt x="691" y="1501"/>
                    </a:cubicBezTo>
                    <a:lnTo>
                      <a:pt x="977" y="1942"/>
                    </a:lnTo>
                    <a:cubicBezTo>
                      <a:pt x="917" y="2061"/>
                      <a:pt x="870" y="2180"/>
                      <a:pt x="822" y="2311"/>
                    </a:cubicBezTo>
                    <a:cubicBezTo>
                      <a:pt x="786" y="2394"/>
                      <a:pt x="858" y="2501"/>
                      <a:pt x="941" y="2537"/>
                    </a:cubicBezTo>
                    <a:cubicBezTo>
                      <a:pt x="954" y="2541"/>
                      <a:pt x="967" y="2542"/>
                      <a:pt x="980" y="2542"/>
                    </a:cubicBezTo>
                    <a:cubicBezTo>
                      <a:pt x="1055" y="2542"/>
                      <a:pt x="1137" y="2489"/>
                      <a:pt x="1167" y="2418"/>
                    </a:cubicBezTo>
                    <a:cubicBezTo>
                      <a:pt x="1203" y="2275"/>
                      <a:pt x="1251" y="2144"/>
                      <a:pt x="1322" y="2025"/>
                    </a:cubicBezTo>
                    <a:cubicBezTo>
                      <a:pt x="1358" y="1965"/>
                      <a:pt x="1358" y="1894"/>
                      <a:pt x="1322" y="1846"/>
                    </a:cubicBezTo>
                    <a:lnTo>
                      <a:pt x="989" y="1322"/>
                    </a:lnTo>
                    <a:cubicBezTo>
                      <a:pt x="977" y="1299"/>
                      <a:pt x="977" y="1263"/>
                      <a:pt x="1001" y="1239"/>
                    </a:cubicBezTo>
                    <a:lnTo>
                      <a:pt x="1239" y="1001"/>
                    </a:lnTo>
                    <a:cubicBezTo>
                      <a:pt x="1258" y="981"/>
                      <a:pt x="1274" y="973"/>
                      <a:pt x="1291" y="973"/>
                    </a:cubicBezTo>
                    <a:cubicBezTo>
                      <a:pt x="1304" y="973"/>
                      <a:pt x="1318" y="978"/>
                      <a:pt x="1334" y="989"/>
                    </a:cubicBezTo>
                    <a:lnTo>
                      <a:pt x="1846" y="1322"/>
                    </a:lnTo>
                    <a:cubicBezTo>
                      <a:pt x="1878" y="1342"/>
                      <a:pt x="1910" y="1354"/>
                      <a:pt x="1942" y="1354"/>
                    </a:cubicBezTo>
                    <a:cubicBezTo>
                      <a:pt x="1969" y="1354"/>
                      <a:pt x="1997" y="1345"/>
                      <a:pt x="2025" y="1322"/>
                    </a:cubicBezTo>
                    <a:cubicBezTo>
                      <a:pt x="2144" y="1251"/>
                      <a:pt x="2287" y="1203"/>
                      <a:pt x="2417" y="1156"/>
                    </a:cubicBezTo>
                    <a:cubicBezTo>
                      <a:pt x="2477" y="1144"/>
                      <a:pt x="2537" y="1084"/>
                      <a:pt x="2537" y="1025"/>
                    </a:cubicBezTo>
                    <a:lnTo>
                      <a:pt x="2656" y="418"/>
                    </a:lnTo>
                    <a:cubicBezTo>
                      <a:pt x="2656" y="382"/>
                      <a:pt x="2679" y="358"/>
                      <a:pt x="2727" y="358"/>
                    </a:cubicBezTo>
                    <a:lnTo>
                      <a:pt x="3060" y="358"/>
                    </a:lnTo>
                    <a:cubicBezTo>
                      <a:pt x="3084" y="358"/>
                      <a:pt x="3120" y="394"/>
                      <a:pt x="3132" y="418"/>
                    </a:cubicBezTo>
                    <a:lnTo>
                      <a:pt x="3251" y="1025"/>
                    </a:lnTo>
                    <a:cubicBezTo>
                      <a:pt x="3263" y="1084"/>
                      <a:pt x="3310" y="1144"/>
                      <a:pt x="3370" y="1156"/>
                    </a:cubicBezTo>
                    <a:cubicBezTo>
                      <a:pt x="3501" y="1203"/>
                      <a:pt x="3632" y="1251"/>
                      <a:pt x="3751" y="1322"/>
                    </a:cubicBezTo>
                    <a:cubicBezTo>
                      <a:pt x="3781" y="1340"/>
                      <a:pt x="3816" y="1349"/>
                      <a:pt x="3849" y="1349"/>
                    </a:cubicBezTo>
                    <a:cubicBezTo>
                      <a:pt x="3882" y="1349"/>
                      <a:pt x="3912" y="1340"/>
                      <a:pt x="3930" y="1322"/>
                    </a:cubicBezTo>
                    <a:lnTo>
                      <a:pt x="4453" y="989"/>
                    </a:lnTo>
                    <a:cubicBezTo>
                      <a:pt x="4469" y="978"/>
                      <a:pt x="4483" y="973"/>
                      <a:pt x="4497" y="973"/>
                    </a:cubicBezTo>
                    <a:cubicBezTo>
                      <a:pt x="4513" y="973"/>
                      <a:pt x="4529" y="981"/>
                      <a:pt x="4549" y="1001"/>
                    </a:cubicBezTo>
                    <a:lnTo>
                      <a:pt x="4787" y="1239"/>
                    </a:lnTo>
                    <a:cubicBezTo>
                      <a:pt x="4811" y="1263"/>
                      <a:pt x="4811" y="1299"/>
                      <a:pt x="4799" y="1322"/>
                    </a:cubicBezTo>
                    <a:lnTo>
                      <a:pt x="4453" y="1846"/>
                    </a:lnTo>
                    <a:cubicBezTo>
                      <a:pt x="4430" y="1906"/>
                      <a:pt x="4406" y="1965"/>
                      <a:pt x="4453" y="2025"/>
                    </a:cubicBezTo>
                    <a:cubicBezTo>
                      <a:pt x="4525" y="2144"/>
                      <a:pt x="4573" y="2275"/>
                      <a:pt x="4620" y="2418"/>
                    </a:cubicBezTo>
                    <a:cubicBezTo>
                      <a:pt x="4632" y="2477"/>
                      <a:pt x="4692" y="2537"/>
                      <a:pt x="4751" y="2537"/>
                    </a:cubicBezTo>
                    <a:lnTo>
                      <a:pt x="5358" y="2656"/>
                    </a:lnTo>
                    <a:cubicBezTo>
                      <a:pt x="5394" y="2656"/>
                      <a:pt x="5418" y="2680"/>
                      <a:pt x="5418" y="2727"/>
                    </a:cubicBezTo>
                    <a:lnTo>
                      <a:pt x="5418" y="3049"/>
                    </a:lnTo>
                    <a:cubicBezTo>
                      <a:pt x="5418" y="3085"/>
                      <a:pt x="5394" y="3108"/>
                      <a:pt x="5358" y="3132"/>
                    </a:cubicBezTo>
                    <a:lnTo>
                      <a:pt x="4751" y="3251"/>
                    </a:lnTo>
                    <a:cubicBezTo>
                      <a:pt x="4692" y="3263"/>
                      <a:pt x="4632" y="3311"/>
                      <a:pt x="4620" y="3370"/>
                    </a:cubicBezTo>
                    <a:cubicBezTo>
                      <a:pt x="4573" y="3501"/>
                      <a:pt x="4525" y="3632"/>
                      <a:pt x="4453" y="3751"/>
                    </a:cubicBezTo>
                    <a:cubicBezTo>
                      <a:pt x="4430" y="3811"/>
                      <a:pt x="4430" y="3882"/>
                      <a:pt x="4453" y="3930"/>
                    </a:cubicBezTo>
                    <a:lnTo>
                      <a:pt x="4799" y="4454"/>
                    </a:lnTo>
                    <a:cubicBezTo>
                      <a:pt x="4811" y="4478"/>
                      <a:pt x="4811" y="4513"/>
                      <a:pt x="4787" y="4537"/>
                    </a:cubicBezTo>
                    <a:lnTo>
                      <a:pt x="4549" y="4775"/>
                    </a:lnTo>
                    <a:cubicBezTo>
                      <a:pt x="4526" y="4798"/>
                      <a:pt x="4508" y="4806"/>
                      <a:pt x="4489" y="4806"/>
                    </a:cubicBezTo>
                    <a:cubicBezTo>
                      <a:pt x="4478" y="4806"/>
                      <a:pt x="4467" y="4803"/>
                      <a:pt x="4453" y="4799"/>
                    </a:cubicBezTo>
                    <a:lnTo>
                      <a:pt x="3930" y="4454"/>
                    </a:lnTo>
                    <a:cubicBezTo>
                      <a:pt x="3898" y="4435"/>
                      <a:pt x="3866" y="4422"/>
                      <a:pt x="3834" y="4422"/>
                    </a:cubicBezTo>
                    <a:cubicBezTo>
                      <a:pt x="3806" y="4422"/>
                      <a:pt x="3779" y="4432"/>
                      <a:pt x="3751" y="4454"/>
                    </a:cubicBezTo>
                    <a:cubicBezTo>
                      <a:pt x="3632" y="4525"/>
                      <a:pt x="3501" y="4573"/>
                      <a:pt x="3370" y="4621"/>
                    </a:cubicBezTo>
                    <a:cubicBezTo>
                      <a:pt x="3310" y="4632"/>
                      <a:pt x="3251" y="4692"/>
                      <a:pt x="3251" y="4751"/>
                    </a:cubicBezTo>
                    <a:lnTo>
                      <a:pt x="3132" y="5359"/>
                    </a:lnTo>
                    <a:cubicBezTo>
                      <a:pt x="3132" y="5394"/>
                      <a:pt x="3096" y="5418"/>
                      <a:pt x="3060" y="5418"/>
                    </a:cubicBezTo>
                    <a:lnTo>
                      <a:pt x="2727" y="5418"/>
                    </a:lnTo>
                    <a:cubicBezTo>
                      <a:pt x="2703" y="5418"/>
                      <a:pt x="2668" y="5394"/>
                      <a:pt x="2656" y="5359"/>
                    </a:cubicBezTo>
                    <a:lnTo>
                      <a:pt x="2537" y="4751"/>
                    </a:lnTo>
                    <a:cubicBezTo>
                      <a:pt x="2525" y="4692"/>
                      <a:pt x="2477" y="4632"/>
                      <a:pt x="2417" y="4621"/>
                    </a:cubicBezTo>
                    <a:cubicBezTo>
                      <a:pt x="2287" y="4573"/>
                      <a:pt x="2144" y="4525"/>
                      <a:pt x="2025" y="4454"/>
                    </a:cubicBezTo>
                    <a:cubicBezTo>
                      <a:pt x="1995" y="4436"/>
                      <a:pt x="1962" y="4427"/>
                      <a:pt x="1931" y="4427"/>
                    </a:cubicBezTo>
                    <a:cubicBezTo>
                      <a:pt x="1900" y="4427"/>
                      <a:pt x="1870" y="4436"/>
                      <a:pt x="1846" y="4454"/>
                    </a:cubicBezTo>
                    <a:lnTo>
                      <a:pt x="1334" y="4799"/>
                    </a:lnTo>
                    <a:cubicBezTo>
                      <a:pt x="1321" y="4803"/>
                      <a:pt x="1309" y="4806"/>
                      <a:pt x="1298" y="4806"/>
                    </a:cubicBezTo>
                    <a:cubicBezTo>
                      <a:pt x="1279" y="4806"/>
                      <a:pt x="1261" y="4798"/>
                      <a:pt x="1239" y="4775"/>
                    </a:cubicBezTo>
                    <a:lnTo>
                      <a:pt x="1001" y="4537"/>
                    </a:lnTo>
                    <a:cubicBezTo>
                      <a:pt x="977" y="4513"/>
                      <a:pt x="977" y="4478"/>
                      <a:pt x="989" y="4454"/>
                    </a:cubicBezTo>
                    <a:lnTo>
                      <a:pt x="1322" y="3930"/>
                    </a:lnTo>
                    <a:cubicBezTo>
                      <a:pt x="1358" y="3870"/>
                      <a:pt x="1370" y="3811"/>
                      <a:pt x="1322" y="3751"/>
                    </a:cubicBezTo>
                    <a:cubicBezTo>
                      <a:pt x="1251" y="3632"/>
                      <a:pt x="1215" y="3501"/>
                      <a:pt x="1167" y="3370"/>
                    </a:cubicBezTo>
                    <a:cubicBezTo>
                      <a:pt x="1144" y="3311"/>
                      <a:pt x="1084" y="3251"/>
                      <a:pt x="1024" y="3251"/>
                    </a:cubicBezTo>
                    <a:lnTo>
                      <a:pt x="417" y="3132"/>
                    </a:lnTo>
                    <a:cubicBezTo>
                      <a:pt x="393" y="3132"/>
                      <a:pt x="358" y="3097"/>
                      <a:pt x="358" y="3049"/>
                    </a:cubicBezTo>
                    <a:lnTo>
                      <a:pt x="358" y="2727"/>
                    </a:lnTo>
                    <a:cubicBezTo>
                      <a:pt x="358" y="2692"/>
                      <a:pt x="393" y="2668"/>
                      <a:pt x="417" y="2656"/>
                    </a:cubicBezTo>
                    <a:lnTo>
                      <a:pt x="465" y="2632"/>
                    </a:lnTo>
                    <a:cubicBezTo>
                      <a:pt x="548" y="2620"/>
                      <a:pt x="632" y="2525"/>
                      <a:pt x="596" y="2430"/>
                    </a:cubicBezTo>
                    <a:cubicBezTo>
                      <a:pt x="586" y="2352"/>
                      <a:pt x="520" y="2289"/>
                      <a:pt x="444" y="2289"/>
                    </a:cubicBezTo>
                    <a:cubicBezTo>
                      <a:pt x="428" y="2289"/>
                      <a:pt x="410" y="2292"/>
                      <a:pt x="393" y="2299"/>
                    </a:cubicBezTo>
                    <a:lnTo>
                      <a:pt x="346" y="2311"/>
                    </a:lnTo>
                    <a:cubicBezTo>
                      <a:pt x="155" y="2358"/>
                      <a:pt x="1" y="2513"/>
                      <a:pt x="1" y="2727"/>
                    </a:cubicBezTo>
                    <a:lnTo>
                      <a:pt x="1" y="3049"/>
                    </a:lnTo>
                    <a:cubicBezTo>
                      <a:pt x="1" y="3251"/>
                      <a:pt x="155" y="3430"/>
                      <a:pt x="346" y="3466"/>
                    </a:cubicBezTo>
                    <a:lnTo>
                      <a:pt x="846" y="3573"/>
                    </a:lnTo>
                    <a:cubicBezTo>
                      <a:pt x="882" y="3668"/>
                      <a:pt x="929" y="3751"/>
                      <a:pt x="953" y="3847"/>
                    </a:cubicBezTo>
                    <a:lnTo>
                      <a:pt x="679" y="4275"/>
                    </a:lnTo>
                    <a:cubicBezTo>
                      <a:pt x="572" y="4442"/>
                      <a:pt x="584" y="4656"/>
                      <a:pt x="727" y="4811"/>
                    </a:cubicBezTo>
                    <a:lnTo>
                      <a:pt x="977" y="5049"/>
                    </a:lnTo>
                    <a:cubicBezTo>
                      <a:pt x="1055" y="5127"/>
                      <a:pt x="1163" y="5172"/>
                      <a:pt x="1278" y="5172"/>
                    </a:cubicBezTo>
                    <a:cubicBezTo>
                      <a:pt x="1356" y="5172"/>
                      <a:pt x="1436" y="5152"/>
                      <a:pt x="1513" y="5109"/>
                    </a:cubicBezTo>
                    <a:lnTo>
                      <a:pt x="1941" y="4823"/>
                    </a:lnTo>
                    <a:cubicBezTo>
                      <a:pt x="2025" y="4871"/>
                      <a:pt x="2120" y="4894"/>
                      <a:pt x="2203" y="4930"/>
                    </a:cubicBezTo>
                    <a:lnTo>
                      <a:pt x="2310" y="5430"/>
                    </a:lnTo>
                    <a:cubicBezTo>
                      <a:pt x="2358" y="5633"/>
                      <a:pt x="2513" y="5775"/>
                      <a:pt x="2727" y="5775"/>
                    </a:cubicBezTo>
                    <a:lnTo>
                      <a:pt x="3060" y="5775"/>
                    </a:lnTo>
                    <a:cubicBezTo>
                      <a:pt x="3251" y="5775"/>
                      <a:pt x="3430" y="5633"/>
                      <a:pt x="3465" y="5430"/>
                    </a:cubicBezTo>
                    <a:lnTo>
                      <a:pt x="3572" y="4930"/>
                    </a:lnTo>
                    <a:cubicBezTo>
                      <a:pt x="3668" y="4894"/>
                      <a:pt x="3751" y="4859"/>
                      <a:pt x="3846" y="4823"/>
                    </a:cubicBezTo>
                    <a:lnTo>
                      <a:pt x="4275" y="5109"/>
                    </a:lnTo>
                    <a:cubicBezTo>
                      <a:pt x="4344" y="5153"/>
                      <a:pt x="4422" y="5175"/>
                      <a:pt x="4500" y="5175"/>
                    </a:cubicBezTo>
                    <a:cubicBezTo>
                      <a:pt x="4610" y="5175"/>
                      <a:pt x="4720" y="5132"/>
                      <a:pt x="4811" y="5049"/>
                    </a:cubicBezTo>
                    <a:lnTo>
                      <a:pt x="5049" y="4811"/>
                    </a:lnTo>
                    <a:cubicBezTo>
                      <a:pt x="5180" y="4680"/>
                      <a:pt x="5215" y="4454"/>
                      <a:pt x="5108" y="4275"/>
                    </a:cubicBezTo>
                    <a:lnTo>
                      <a:pt x="4823" y="3847"/>
                    </a:lnTo>
                    <a:cubicBezTo>
                      <a:pt x="4870" y="3751"/>
                      <a:pt x="4894" y="3668"/>
                      <a:pt x="4930" y="3573"/>
                    </a:cubicBezTo>
                    <a:lnTo>
                      <a:pt x="5442" y="3466"/>
                    </a:lnTo>
                    <a:cubicBezTo>
                      <a:pt x="5632" y="3430"/>
                      <a:pt x="5775" y="3263"/>
                      <a:pt x="5775" y="3049"/>
                    </a:cubicBezTo>
                    <a:lnTo>
                      <a:pt x="5775" y="2727"/>
                    </a:lnTo>
                    <a:cubicBezTo>
                      <a:pt x="5775" y="2513"/>
                      <a:pt x="5644" y="2358"/>
                      <a:pt x="5454" y="2311"/>
                    </a:cubicBezTo>
                    <a:lnTo>
                      <a:pt x="4942" y="2204"/>
                    </a:lnTo>
                    <a:cubicBezTo>
                      <a:pt x="4918" y="2120"/>
                      <a:pt x="4870" y="2025"/>
                      <a:pt x="4846" y="1942"/>
                    </a:cubicBezTo>
                    <a:lnTo>
                      <a:pt x="5120" y="1501"/>
                    </a:lnTo>
                    <a:cubicBezTo>
                      <a:pt x="5227" y="1346"/>
                      <a:pt x="5215" y="1120"/>
                      <a:pt x="5061" y="965"/>
                    </a:cubicBezTo>
                    <a:lnTo>
                      <a:pt x="4823" y="727"/>
                    </a:lnTo>
                    <a:cubicBezTo>
                      <a:pt x="4745" y="650"/>
                      <a:pt x="4634" y="610"/>
                      <a:pt x="4520" y="610"/>
                    </a:cubicBezTo>
                    <a:cubicBezTo>
                      <a:pt x="4441" y="610"/>
                      <a:pt x="4360" y="629"/>
                      <a:pt x="4287" y="668"/>
                    </a:cubicBezTo>
                    <a:lnTo>
                      <a:pt x="3858" y="953"/>
                    </a:lnTo>
                    <a:cubicBezTo>
                      <a:pt x="3763" y="906"/>
                      <a:pt x="3680" y="882"/>
                      <a:pt x="3596" y="846"/>
                    </a:cubicBezTo>
                    <a:lnTo>
                      <a:pt x="3489" y="346"/>
                    </a:lnTo>
                    <a:cubicBezTo>
                      <a:pt x="3441" y="156"/>
                      <a:pt x="3275" y="1"/>
                      <a:pt x="3072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3404373" y="3794120"/>
                <a:ext cx="62541" cy="62573"/>
              </a:xfrm>
              <a:custGeom>
                <a:rect b="b" l="l" r="r" t="t"/>
                <a:pathLst>
                  <a:path extrusionOk="0" h="1966" w="1965">
                    <a:moveTo>
                      <a:pt x="977" y="1"/>
                    </a:moveTo>
                    <a:cubicBezTo>
                      <a:pt x="441" y="1"/>
                      <a:pt x="0" y="453"/>
                      <a:pt x="0" y="989"/>
                    </a:cubicBezTo>
                    <a:cubicBezTo>
                      <a:pt x="0" y="1525"/>
                      <a:pt x="441" y="1965"/>
                      <a:pt x="977" y="1965"/>
                    </a:cubicBezTo>
                    <a:cubicBezTo>
                      <a:pt x="1203" y="1965"/>
                      <a:pt x="1417" y="1894"/>
                      <a:pt x="1572" y="1763"/>
                    </a:cubicBezTo>
                    <a:cubicBezTo>
                      <a:pt x="1655" y="1703"/>
                      <a:pt x="1667" y="1596"/>
                      <a:pt x="1608" y="1501"/>
                    </a:cubicBezTo>
                    <a:cubicBezTo>
                      <a:pt x="1574" y="1461"/>
                      <a:pt x="1525" y="1439"/>
                      <a:pt x="1473" y="1439"/>
                    </a:cubicBezTo>
                    <a:cubicBezTo>
                      <a:pt x="1434" y="1439"/>
                      <a:pt x="1394" y="1452"/>
                      <a:pt x="1358" y="1477"/>
                    </a:cubicBezTo>
                    <a:cubicBezTo>
                      <a:pt x="1250" y="1561"/>
                      <a:pt x="1119" y="1608"/>
                      <a:pt x="965" y="1608"/>
                    </a:cubicBezTo>
                    <a:cubicBezTo>
                      <a:pt x="619" y="1608"/>
                      <a:pt x="346" y="1322"/>
                      <a:pt x="346" y="977"/>
                    </a:cubicBezTo>
                    <a:cubicBezTo>
                      <a:pt x="346" y="644"/>
                      <a:pt x="619" y="358"/>
                      <a:pt x="977" y="358"/>
                    </a:cubicBezTo>
                    <a:cubicBezTo>
                      <a:pt x="1322" y="358"/>
                      <a:pt x="1608" y="644"/>
                      <a:pt x="1608" y="989"/>
                    </a:cubicBezTo>
                    <a:cubicBezTo>
                      <a:pt x="1608" y="1084"/>
                      <a:pt x="1679" y="1168"/>
                      <a:pt x="1786" y="1168"/>
                    </a:cubicBezTo>
                    <a:cubicBezTo>
                      <a:pt x="1893" y="1168"/>
                      <a:pt x="1965" y="1084"/>
                      <a:pt x="1965" y="989"/>
                    </a:cubicBezTo>
                    <a:cubicBezTo>
                      <a:pt x="1965" y="453"/>
                      <a:pt x="1512" y="1"/>
                      <a:pt x="977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3274390" y="3664900"/>
                <a:ext cx="68238" cy="68238"/>
              </a:xfrm>
              <a:custGeom>
                <a:rect b="b" l="l" r="r" t="t"/>
                <a:pathLst>
                  <a:path extrusionOk="0" h="2144" w="2144">
                    <a:moveTo>
                      <a:pt x="1072" y="358"/>
                    </a:moveTo>
                    <a:cubicBezTo>
                      <a:pt x="1477" y="358"/>
                      <a:pt x="1786" y="680"/>
                      <a:pt x="1786" y="1072"/>
                    </a:cubicBezTo>
                    <a:cubicBezTo>
                      <a:pt x="1786" y="1477"/>
                      <a:pt x="1465" y="1787"/>
                      <a:pt x="1072" y="1787"/>
                    </a:cubicBezTo>
                    <a:cubicBezTo>
                      <a:pt x="691" y="1787"/>
                      <a:pt x="358" y="1453"/>
                      <a:pt x="358" y="1072"/>
                    </a:cubicBezTo>
                    <a:cubicBezTo>
                      <a:pt x="358" y="668"/>
                      <a:pt x="691" y="358"/>
                      <a:pt x="1072" y="358"/>
                    </a:cubicBezTo>
                    <a:close/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44"/>
                      <a:pt x="1072" y="2144"/>
                    </a:cubicBezTo>
                    <a:cubicBezTo>
                      <a:pt x="1667" y="2144"/>
                      <a:pt x="2144" y="1656"/>
                      <a:pt x="2144" y="1072"/>
                    </a:cubicBezTo>
                    <a:cubicBezTo>
                      <a:pt x="2144" y="477"/>
                      <a:pt x="1667" y="1"/>
                      <a:pt x="1072" y="1"/>
                    </a:cubicBezTo>
                    <a:close/>
                  </a:path>
                </a:pathLst>
              </a:custGeom>
              <a:solidFill>
                <a:srgbClr val="0028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3" name="Google Shape;433;p9"/>
          <p:cNvSpPr/>
          <p:nvPr/>
        </p:nvSpPr>
        <p:spPr>
          <a:xfrm>
            <a:off x="942750" y="1461625"/>
            <a:ext cx="3463500" cy="18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41" name="Google Shape;44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10"/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0"/>
          <p:cNvSpPr txBox="1"/>
          <p:nvPr>
            <p:ph idx="12" type="sldNum"/>
          </p:nvPr>
        </p:nvSpPr>
        <p:spPr>
          <a:xfrm>
            <a:off x="11464047" y="6368014"/>
            <a:ext cx="528320" cy="364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444" name="Google Shape;444;p10"/>
          <p:cNvSpPr txBox="1"/>
          <p:nvPr/>
        </p:nvSpPr>
        <p:spPr>
          <a:xfrm>
            <a:off x="9589527" y="6368332"/>
            <a:ext cx="1925320" cy="364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#UniversityHack</a:t>
            </a:r>
            <a:endParaRPr/>
          </a:p>
        </p:txBody>
      </p:sp>
      <p:grpSp>
        <p:nvGrpSpPr>
          <p:cNvPr id="445" name="Google Shape;445;p10"/>
          <p:cNvGrpSpPr/>
          <p:nvPr/>
        </p:nvGrpSpPr>
        <p:grpSpPr>
          <a:xfrm>
            <a:off x="1686499" y="20825"/>
            <a:ext cx="4551675" cy="729188"/>
            <a:chOff x="1579965" y="20825"/>
            <a:chExt cx="4551675" cy="729188"/>
          </a:xfrm>
        </p:grpSpPr>
        <p:pic>
          <p:nvPicPr>
            <p:cNvPr id="446" name="Google Shape;446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9965" y="20825"/>
              <a:ext cx="1062546" cy="708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10"/>
            <p:cNvSpPr txBox="1"/>
            <p:nvPr/>
          </p:nvSpPr>
          <p:spPr>
            <a:xfrm>
              <a:off x="2698808" y="226793"/>
              <a:ext cx="343283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595959"/>
                  </a:solidFill>
                  <a:latin typeface="Aharoni"/>
                  <a:ea typeface="Aharoni"/>
                  <a:cs typeface="Aharoni"/>
                  <a:sym typeface="Aharoni"/>
                </a:rPr>
                <a:t>NSA_Data</a:t>
              </a:r>
              <a:endParaRPr sz="2800">
                <a:solidFill>
                  <a:srgbClr val="595959"/>
                </a:solidFill>
                <a:latin typeface="Aharoni"/>
                <a:ea typeface="Aharoni"/>
                <a:cs typeface="Aharoni"/>
                <a:sym typeface="Aharoni"/>
              </a:endParaRPr>
            </a:p>
          </p:txBody>
        </p:sp>
      </p:grpSp>
      <p:sp>
        <p:nvSpPr>
          <p:cNvPr id="448" name="Google Shape;448;p10"/>
          <p:cNvSpPr txBox="1"/>
          <p:nvPr/>
        </p:nvSpPr>
        <p:spPr>
          <a:xfrm>
            <a:off x="396825" y="2220475"/>
            <a:ext cx="3339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LightGBM con regression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0"/>
          <p:cNvSpPr txBox="1"/>
          <p:nvPr/>
        </p:nvSpPr>
        <p:spPr>
          <a:xfrm>
            <a:off x="4551413" y="2220475"/>
            <a:ext cx="319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LightGBM con tweedie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1375" y="2620662"/>
            <a:ext cx="4095686" cy="26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25" y="2620675"/>
            <a:ext cx="4095675" cy="26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3950" y="2620663"/>
            <a:ext cx="4026848" cy="26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0"/>
          <p:cNvSpPr txBox="1"/>
          <p:nvPr/>
        </p:nvSpPr>
        <p:spPr>
          <a:xfrm>
            <a:off x="8599563" y="2220475"/>
            <a:ext cx="319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MSE asimétrico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0"/>
          <p:cNvSpPr txBox="1"/>
          <p:nvPr/>
        </p:nvSpPr>
        <p:spPr>
          <a:xfrm>
            <a:off x="904343" y="953475"/>
            <a:ext cx="78915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 de coste adaptadas al problema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138150" y="861125"/>
            <a:ext cx="766200" cy="729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0"/>
          <p:cNvSpPr/>
          <p:nvPr/>
        </p:nvSpPr>
        <p:spPr>
          <a:xfrm>
            <a:off x="232651" y="936866"/>
            <a:ext cx="577195" cy="577814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0028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0"/>
          <p:cNvSpPr/>
          <p:nvPr/>
        </p:nvSpPr>
        <p:spPr>
          <a:xfrm>
            <a:off x="942750" y="1461625"/>
            <a:ext cx="6260700" cy="27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2017-03-31T07:46:04Z</dcterms:created>
  <dc:creator>Usuario de Microsoft Office</dc:creator>
</cp:coreProperties>
</file>